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Lst>
  <p:sldSz cy="5143500" cx="9144000"/>
  <p:notesSz cx="6858000" cy="9144000"/>
  <p:embeddedFontLst>
    <p:embeddedFont>
      <p:font typeface="Oswald Medium"/>
      <p:regular r:id="rId37"/>
      <p:bold r:id="rId38"/>
    </p:embeddedFont>
    <p:embeddedFont>
      <p:font typeface="EB Garamond"/>
      <p:regular r:id="rId39"/>
      <p:bold r:id="rId40"/>
      <p:italic r:id="rId41"/>
      <p:boldItalic r:id="rId42"/>
    </p:embeddedFont>
    <p:embeddedFont>
      <p:font typeface="Open Sans ExtraBold"/>
      <p:bold r:id="rId43"/>
      <p:boldItalic r:id="rId44"/>
    </p:embeddedFont>
    <p:embeddedFont>
      <p:font typeface="Open Sans"/>
      <p:regular r:id="rId45"/>
      <p:bold r:id="rId46"/>
      <p:italic r:id="rId47"/>
      <p:boldItalic r:id="rId4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49" roundtripDataSignature="AMtx7mhtzf3kqikwMwmEl5FO0toURn1Y/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EBGaramond-bold.fntdata"/><Relationship Id="rId42" Type="http://schemas.openxmlformats.org/officeDocument/2006/relationships/font" Target="fonts/EBGaramond-boldItalic.fntdata"/><Relationship Id="rId41" Type="http://schemas.openxmlformats.org/officeDocument/2006/relationships/font" Target="fonts/EBGaramond-italic.fntdata"/><Relationship Id="rId44" Type="http://schemas.openxmlformats.org/officeDocument/2006/relationships/font" Target="fonts/OpenSansExtraBold-boldItalic.fntdata"/><Relationship Id="rId43" Type="http://schemas.openxmlformats.org/officeDocument/2006/relationships/font" Target="fonts/OpenSansExtraBold-bold.fntdata"/><Relationship Id="rId46" Type="http://schemas.openxmlformats.org/officeDocument/2006/relationships/font" Target="fonts/OpenSans-bold.fntdata"/><Relationship Id="rId45"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OpenSans-boldItalic.fntdata"/><Relationship Id="rId47" Type="http://schemas.openxmlformats.org/officeDocument/2006/relationships/font" Target="fonts/OpenSans-italic.fntdata"/><Relationship Id="rId49" Type="http://customschemas.google.com/relationships/presentationmetadata" Target="meta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font" Target="fonts/OswaldMedium-regular.fntdata"/><Relationship Id="rId36" Type="http://schemas.openxmlformats.org/officeDocument/2006/relationships/slide" Target="slides/slide30.xml"/><Relationship Id="rId39" Type="http://schemas.openxmlformats.org/officeDocument/2006/relationships/font" Target="fonts/EBGaramond-regular.fntdata"/><Relationship Id="rId38" Type="http://schemas.openxmlformats.org/officeDocument/2006/relationships/font" Target="fonts/OswaldMedium-bold.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b9e86ee6d1_0_3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3b9e86ee6d1_0_37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100"/>
              <a:buNone/>
            </a:pPr>
            <a:r>
              <a:t/>
            </a:r>
            <a:endParaRPr/>
          </a:p>
        </p:txBody>
      </p:sp>
      <p:sp>
        <p:nvSpPr>
          <p:cNvPr id="136" name="Google Shape;136;g3b9e86ee6d1_0_37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fld id="{00000000-1234-1234-1234-123412341234}" type="slidenum">
              <a:rPr b="0" i="0" lang="en" sz="1400" u="none" cap="none" strike="noStrike">
                <a:solidFill>
                  <a:srgbClr val="000000"/>
                </a:solidFill>
                <a:latin typeface="Arial"/>
                <a:ea typeface="Arial"/>
                <a:cs typeface="Arial"/>
                <a:sym typeface="Arial"/>
              </a:rPr>
              <a:t>‹#›</a:t>
            </a:fld>
            <a:endParaRPr b="0" i="0" sz="1400" u="none" cap="none" strike="noStrik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3b9e86ee6d1_0_3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2" name="Google Shape;142;g3b9e86ee6d1_0_38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b9e86ee6d1_0_3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9" name="Google Shape;149;g3b9e86ee6d1_0_39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b9e86ee6d1_0_3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6" name="Google Shape;156;g3b9e86ee6d1_0_3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b9e86ee6d1_0_4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3" name="Google Shape;163;g3b9e86ee6d1_0_40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 name="Google Shape;168;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0" name="Google Shape;18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 name="Google Shape;202;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 name="Google Shape;2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27ca4b2106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 name="Google Shape;225;g327ca4b2106_2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bab421d5e7_4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 name="Google Shape;236;g3bab421d5e7_4_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01d0a857c454d4f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 name="Google Shape;247;g301d0a857c454d4f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 name="Google Shape;25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 name="Google Shape;27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1" name="Google Shape;28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 name="Google Shape;290;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9" name="Google Shape;299;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08" name="Google Shape;308;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Thomas</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15" name="Google Shape;31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a:t>Thomas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4" name="Google Shape;32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Thomas</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33" name="Google Shape;333;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Grayson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2" name="Google Shape;342;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Grayson</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
              <a:t>Officers will serve from January 1st to December 31st, this means that officers should be graduating at least a year after their appointment. This means those officers appointed this fall must graduate December 2025 or later. We will provide more information on the applications regarding requirements to be an officer, but we will let everyone know now that we will be taking in consideration the attendance and commitment of members seeking to be an officer.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7bb3a50f4e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51" name="Google Shape;351;g37bb3a50f4e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2" name="Google Shape;36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Taylor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1" name="Shape 371"/>
        <p:cNvGrpSpPr/>
        <p:nvPr/>
      </p:nvGrpSpPr>
      <p:grpSpPr>
        <a:xfrm>
          <a:off x="0" y="0"/>
          <a:ext cx="0" cy="0"/>
          <a:chOff x="0" y="0"/>
          <a:chExt cx="0" cy="0"/>
        </a:xfrm>
      </p:grpSpPr>
      <p:sp>
        <p:nvSpPr>
          <p:cNvPr id="372" name="Google Shape;372;g37bbcd1a06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3" name="Google Shape;373;g37bbcd1a06c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Taylor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27ca4b2106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5" name="Google Shape;385;g327ca4b2106_1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Taylor</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3" name="Google Shape;393;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 (wrap it up)</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2806e5510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03" name="Google Shape;403;g32806e5510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James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g"/><Relationship Id="rId3"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jpg"/><Relationship Id="rId3" Type="http://schemas.openxmlformats.org/officeDocument/2006/relationships/image" Target="../media/image5.png"/><Relationship Id="rId4"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3"/>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3"/>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2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2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2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2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26"/>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26"/>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28"/>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28"/>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29"/>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30"/>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30"/>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30"/>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30"/>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31"/>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32"/>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32"/>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9" name="Shape 59"/>
        <p:cNvGrpSpPr/>
        <p:nvPr/>
      </p:nvGrpSpPr>
      <p:grpSpPr>
        <a:xfrm>
          <a:off x="0" y="0"/>
          <a:ext cx="0" cy="0"/>
          <a:chOff x="0" y="0"/>
          <a:chExt cx="0" cy="0"/>
        </a:xfrm>
      </p:grpSpPr>
      <p:pic>
        <p:nvPicPr>
          <p:cNvPr descr="AcademicBdlg.jpg" id="60" name="Google Shape;60;g3b9e86ee6d1_0_421"/>
          <p:cNvPicPr preferRelativeResize="0"/>
          <p:nvPr/>
        </p:nvPicPr>
        <p:blipFill rotWithShape="1">
          <a:blip r:embed="rId2">
            <a:alphaModFix/>
          </a:blip>
          <a:srcRect b="0" l="0" r="0" t="0"/>
          <a:stretch/>
        </p:blipFill>
        <p:spPr>
          <a:xfrm>
            <a:off x="198344" y="155321"/>
            <a:ext cx="8747314" cy="4840245"/>
          </a:xfrm>
          <a:prstGeom prst="rect">
            <a:avLst/>
          </a:prstGeom>
          <a:noFill/>
          <a:ln>
            <a:noFill/>
          </a:ln>
        </p:spPr>
      </p:pic>
      <p:sp>
        <p:nvSpPr>
          <p:cNvPr id="61" name="Google Shape;61;g3b9e86ee6d1_0_421"/>
          <p:cNvSpPr txBox="1"/>
          <p:nvPr>
            <p:ph type="ctrTitle"/>
          </p:nvPr>
        </p:nvSpPr>
        <p:spPr>
          <a:xfrm>
            <a:off x="685800" y="2020492"/>
            <a:ext cx="7772400" cy="11025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Clr>
                <a:schemeClr val="lt1"/>
              </a:buClr>
              <a:buSzPts val="4100"/>
              <a:buFont typeface="Oswald Medium"/>
              <a:buNone/>
              <a:defRPr b="0" i="0" sz="4100">
                <a:solidFill>
                  <a:schemeClr val="lt1"/>
                </a:solidFill>
                <a:latin typeface="Oswald Medium"/>
                <a:ea typeface="Oswald Medium"/>
                <a:cs typeface="Oswald Medium"/>
                <a:sym typeface="Oswald Medium"/>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2" name="Google Shape;62;g3b9e86ee6d1_0_421"/>
          <p:cNvSpPr txBox="1"/>
          <p:nvPr>
            <p:ph idx="1" type="subTitle"/>
          </p:nvPr>
        </p:nvSpPr>
        <p:spPr>
          <a:xfrm>
            <a:off x="1371600" y="3176543"/>
            <a:ext cx="6400800" cy="892500"/>
          </a:xfrm>
          <a:prstGeom prst="rect">
            <a:avLst/>
          </a:prstGeom>
          <a:noFill/>
          <a:ln>
            <a:noFill/>
          </a:ln>
        </p:spPr>
        <p:txBody>
          <a:bodyPr anchorCtr="0" anchor="t" bIns="34275" lIns="68575" spcFirstLastPara="1" rIns="68575" wrap="square" tIns="34275">
            <a:normAutofit/>
          </a:bodyPr>
          <a:lstStyle>
            <a:lvl1pPr lvl="0" algn="ctr">
              <a:lnSpc>
                <a:spcPct val="100000"/>
              </a:lnSpc>
              <a:spcBef>
                <a:spcPts val="400"/>
              </a:spcBef>
              <a:spcAft>
                <a:spcPts val="0"/>
              </a:spcAft>
              <a:buClr>
                <a:schemeClr val="lt1"/>
              </a:buClr>
              <a:buSzPts val="1800"/>
              <a:buNone/>
              <a:defRPr b="1" i="0" sz="1800">
                <a:solidFill>
                  <a:schemeClr val="lt1"/>
                </a:solidFill>
                <a:latin typeface="Open Sans ExtraBold"/>
                <a:ea typeface="Open Sans ExtraBold"/>
                <a:cs typeface="Open Sans ExtraBold"/>
                <a:sym typeface="Open Sans ExtraBold"/>
              </a:defRPr>
            </a:lvl1pPr>
            <a:lvl2pPr lvl="1" algn="ctr">
              <a:lnSpc>
                <a:spcPct val="100000"/>
              </a:lnSpc>
              <a:spcBef>
                <a:spcPts val="400"/>
              </a:spcBef>
              <a:spcAft>
                <a:spcPts val="0"/>
              </a:spcAft>
              <a:buClr>
                <a:srgbClr val="888888"/>
              </a:buClr>
              <a:buSzPts val="2100"/>
              <a:buNone/>
              <a:defRPr>
                <a:solidFill>
                  <a:srgbClr val="888888"/>
                </a:solidFill>
              </a:defRPr>
            </a:lvl2pPr>
            <a:lvl3pPr lvl="2" algn="ctr">
              <a:lnSpc>
                <a:spcPct val="100000"/>
              </a:lnSpc>
              <a:spcBef>
                <a:spcPts val="400"/>
              </a:spcBef>
              <a:spcAft>
                <a:spcPts val="0"/>
              </a:spcAft>
              <a:buClr>
                <a:srgbClr val="888888"/>
              </a:buClr>
              <a:buSzPts val="1800"/>
              <a:buNone/>
              <a:defRPr>
                <a:solidFill>
                  <a:srgbClr val="888888"/>
                </a:solidFill>
              </a:defRPr>
            </a:lvl3pPr>
            <a:lvl4pPr lvl="3" algn="ctr">
              <a:lnSpc>
                <a:spcPct val="100000"/>
              </a:lnSpc>
              <a:spcBef>
                <a:spcPts val="300"/>
              </a:spcBef>
              <a:spcAft>
                <a:spcPts val="0"/>
              </a:spcAft>
              <a:buClr>
                <a:srgbClr val="888888"/>
              </a:buClr>
              <a:buSzPts val="1500"/>
              <a:buNone/>
              <a:defRPr>
                <a:solidFill>
                  <a:srgbClr val="888888"/>
                </a:solidFill>
              </a:defRPr>
            </a:lvl4pPr>
            <a:lvl5pPr lvl="4" algn="ctr">
              <a:lnSpc>
                <a:spcPct val="100000"/>
              </a:lnSpc>
              <a:spcBef>
                <a:spcPts val="300"/>
              </a:spcBef>
              <a:spcAft>
                <a:spcPts val="0"/>
              </a:spcAft>
              <a:buClr>
                <a:srgbClr val="888888"/>
              </a:buClr>
              <a:buSzPts val="1500"/>
              <a:buNone/>
              <a:defRPr>
                <a:solidFill>
                  <a:srgbClr val="888888"/>
                </a:solidFill>
              </a:defRPr>
            </a:lvl5pPr>
            <a:lvl6pPr lvl="5" algn="ctr">
              <a:lnSpc>
                <a:spcPct val="100000"/>
              </a:lnSpc>
              <a:spcBef>
                <a:spcPts val="30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p:txBody>
      </p:sp>
      <p:sp>
        <p:nvSpPr>
          <p:cNvPr id="63" name="Google Shape;63;g3b9e86ee6d1_0_421"/>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4" name="Google Shape;64;g3b9e86ee6d1_0_421"/>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65" name="Google Shape;65;g3b9e86ee6d1_0_421"/>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66" name="Google Shape;66;g3b9e86ee6d1_0_421"/>
          <p:cNvPicPr preferRelativeResize="0"/>
          <p:nvPr/>
        </p:nvPicPr>
        <p:blipFill rotWithShape="1">
          <a:blip r:embed="rId3">
            <a:alphaModFix/>
          </a:blip>
          <a:srcRect b="0" l="0" r="0" t="0"/>
          <a:stretch/>
        </p:blipFill>
        <p:spPr>
          <a:xfrm>
            <a:off x="4023697" y="762973"/>
            <a:ext cx="1096607" cy="833421"/>
          </a:xfrm>
          <a:prstGeom prst="rect">
            <a:avLst/>
          </a:prstGeom>
          <a:noFill/>
          <a:ln>
            <a:noFill/>
          </a:ln>
        </p:spPr>
      </p:pic>
      <p:pic>
        <p:nvPicPr>
          <p:cNvPr id="67" name="Google Shape;67;g3b9e86ee6d1_0_421"/>
          <p:cNvPicPr preferRelativeResize="0"/>
          <p:nvPr/>
        </p:nvPicPr>
        <p:blipFill rotWithShape="1">
          <a:blip r:embed="rId4">
            <a:alphaModFix/>
          </a:blip>
          <a:srcRect b="0" l="0" r="0" t="0"/>
          <a:stretch/>
        </p:blipFill>
        <p:spPr>
          <a:xfrm flipH="1" rot="-5400000">
            <a:off x="-2225469" y="2474677"/>
            <a:ext cx="4847627" cy="194141"/>
          </a:xfrm>
          <a:prstGeom prst="rect">
            <a:avLst/>
          </a:prstGeom>
          <a:noFill/>
          <a:ln>
            <a:noFill/>
          </a:ln>
        </p:spPr>
      </p:pic>
      <p:pic>
        <p:nvPicPr>
          <p:cNvPr id="68" name="Google Shape;68;g3b9e86ee6d1_0_421"/>
          <p:cNvPicPr preferRelativeResize="0"/>
          <p:nvPr/>
        </p:nvPicPr>
        <p:blipFill rotWithShape="1">
          <a:blip r:embed="rId4">
            <a:alphaModFix/>
          </a:blip>
          <a:srcRect b="0" l="0" r="0" t="0"/>
          <a:stretch/>
        </p:blipFill>
        <p:spPr>
          <a:xfrm flipH="1" rot="-5400000">
            <a:off x="6521842" y="2467290"/>
            <a:ext cx="4847627" cy="194140"/>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69" name="Shape 69"/>
        <p:cNvGrpSpPr/>
        <p:nvPr/>
      </p:nvGrpSpPr>
      <p:grpSpPr>
        <a:xfrm>
          <a:off x="0" y="0"/>
          <a:ext cx="0" cy="0"/>
          <a:chOff x="0" y="0"/>
          <a:chExt cx="0" cy="0"/>
        </a:xfrm>
      </p:grpSpPr>
      <p:sp>
        <p:nvSpPr>
          <p:cNvPr id="70" name="Google Shape;70;g3b9e86ee6d1_0_431"/>
          <p:cNvSpPr txBox="1"/>
          <p:nvPr>
            <p:ph idx="1" type="body"/>
          </p:nvPr>
        </p:nvSpPr>
        <p:spPr>
          <a:xfrm>
            <a:off x="457200" y="1720517"/>
            <a:ext cx="4038600" cy="2874300"/>
          </a:xfrm>
          <a:prstGeom prst="rect">
            <a:avLst/>
          </a:prstGeom>
          <a:noFill/>
          <a:ln>
            <a:noFill/>
          </a:ln>
        </p:spPr>
        <p:txBody>
          <a:bodyPr anchorCtr="0" anchor="t" bIns="34275" lIns="68575" spcFirstLastPara="1" rIns="68575" wrap="square" tIns="34275">
            <a:normAutofit/>
          </a:bodyPr>
          <a:lstStyle>
            <a:lvl1pPr indent="-336550" lvl="0" marL="457200" algn="l">
              <a:lnSpc>
                <a:spcPct val="100000"/>
              </a:lnSpc>
              <a:spcBef>
                <a:spcPts val="300"/>
              </a:spcBef>
              <a:spcAft>
                <a:spcPts val="0"/>
              </a:spcAft>
              <a:buClr>
                <a:srgbClr val="500000"/>
              </a:buClr>
              <a:buSzPts val="1700"/>
              <a:buChar char="•"/>
              <a:defRPr b="1" i="0" sz="1700">
                <a:latin typeface="Open Sans ExtraBold"/>
                <a:ea typeface="Open Sans ExtraBold"/>
                <a:cs typeface="Open Sans ExtraBold"/>
                <a:sym typeface="Open Sans ExtraBold"/>
              </a:defRPr>
            </a:lvl1pPr>
            <a:lvl2pPr indent="-342900" lvl="1" marL="914400" algn="l">
              <a:lnSpc>
                <a:spcPct val="100000"/>
              </a:lnSpc>
              <a:spcBef>
                <a:spcPts val="400"/>
              </a:spcBef>
              <a:spcAft>
                <a:spcPts val="0"/>
              </a:spcAft>
              <a:buClr>
                <a:srgbClr val="500000"/>
              </a:buClr>
              <a:buSzPts val="1800"/>
              <a:buChar char="–"/>
              <a:defRPr sz="1800"/>
            </a:lvl2pPr>
            <a:lvl3pPr indent="-323850" lvl="2" marL="1371600" algn="l">
              <a:lnSpc>
                <a:spcPct val="100000"/>
              </a:lnSpc>
              <a:spcBef>
                <a:spcPts val="300"/>
              </a:spcBef>
              <a:spcAft>
                <a:spcPts val="0"/>
              </a:spcAft>
              <a:buClr>
                <a:srgbClr val="500000"/>
              </a:buClr>
              <a:buSzPts val="1500"/>
              <a:buChar char="•"/>
              <a:defRPr sz="1500"/>
            </a:lvl3pPr>
            <a:lvl4pPr indent="-317500" lvl="3" marL="1828800" algn="l">
              <a:lnSpc>
                <a:spcPct val="100000"/>
              </a:lnSpc>
              <a:spcBef>
                <a:spcPts val="300"/>
              </a:spcBef>
              <a:spcAft>
                <a:spcPts val="0"/>
              </a:spcAft>
              <a:buClr>
                <a:srgbClr val="500000"/>
              </a:buClr>
              <a:buSzPts val="1400"/>
              <a:buChar char="–"/>
              <a:defRPr sz="1400"/>
            </a:lvl4pPr>
            <a:lvl5pPr indent="-317500" lvl="4" marL="2286000" algn="l">
              <a:lnSpc>
                <a:spcPct val="100000"/>
              </a:lnSpc>
              <a:spcBef>
                <a:spcPts val="300"/>
              </a:spcBef>
              <a:spcAft>
                <a:spcPts val="0"/>
              </a:spcAft>
              <a:buClr>
                <a:srgbClr val="500000"/>
              </a:buClr>
              <a:buSzPts val="1400"/>
              <a:buChar char="»"/>
              <a:defRPr sz="1400"/>
            </a:lvl5pPr>
            <a:lvl6pPr indent="-317500" lvl="5" marL="2743200" algn="l">
              <a:lnSpc>
                <a:spcPct val="100000"/>
              </a:lnSpc>
              <a:spcBef>
                <a:spcPts val="300"/>
              </a:spcBef>
              <a:spcAft>
                <a:spcPts val="0"/>
              </a:spcAft>
              <a:buClr>
                <a:schemeClr val="dk1"/>
              </a:buClr>
              <a:buSzPts val="1400"/>
              <a:buChar char="•"/>
              <a:defRPr sz="1400"/>
            </a:lvl6pPr>
            <a:lvl7pPr indent="-317500" lvl="6" marL="3200400" algn="l">
              <a:lnSpc>
                <a:spcPct val="100000"/>
              </a:lnSpc>
              <a:spcBef>
                <a:spcPts val="300"/>
              </a:spcBef>
              <a:spcAft>
                <a:spcPts val="0"/>
              </a:spcAft>
              <a:buClr>
                <a:schemeClr val="dk1"/>
              </a:buClr>
              <a:buSzPts val="1400"/>
              <a:buChar char="•"/>
              <a:defRPr sz="1400"/>
            </a:lvl7pPr>
            <a:lvl8pPr indent="-317500" lvl="7" marL="3657600" algn="l">
              <a:lnSpc>
                <a:spcPct val="100000"/>
              </a:lnSpc>
              <a:spcBef>
                <a:spcPts val="300"/>
              </a:spcBef>
              <a:spcAft>
                <a:spcPts val="0"/>
              </a:spcAft>
              <a:buClr>
                <a:schemeClr val="dk1"/>
              </a:buClr>
              <a:buSzPts val="1400"/>
              <a:buChar char="•"/>
              <a:defRPr sz="1400"/>
            </a:lvl8pPr>
            <a:lvl9pPr indent="-317500" lvl="8" marL="4114800" algn="l">
              <a:lnSpc>
                <a:spcPct val="100000"/>
              </a:lnSpc>
              <a:spcBef>
                <a:spcPts val="300"/>
              </a:spcBef>
              <a:spcAft>
                <a:spcPts val="0"/>
              </a:spcAft>
              <a:buClr>
                <a:schemeClr val="dk1"/>
              </a:buClr>
              <a:buSzPts val="1400"/>
              <a:buChar char="•"/>
              <a:defRPr sz="1400"/>
            </a:lvl9pPr>
          </a:lstStyle>
          <a:p/>
        </p:txBody>
      </p:sp>
      <p:sp>
        <p:nvSpPr>
          <p:cNvPr id="71" name="Google Shape;71;g3b9e86ee6d1_0_431"/>
          <p:cNvSpPr txBox="1"/>
          <p:nvPr>
            <p:ph idx="2" type="body"/>
          </p:nvPr>
        </p:nvSpPr>
        <p:spPr>
          <a:xfrm>
            <a:off x="4648200" y="1720517"/>
            <a:ext cx="4038600" cy="2874300"/>
          </a:xfrm>
          <a:prstGeom prst="rect">
            <a:avLst/>
          </a:prstGeom>
          <a:noFill/>
          <a:ln>
            <a:noFill/>
          </a:ln>
        </p:spPr>
        <p:txBody>
          <a:bodyPr anchorCtr="0" anchor="t" bIns="34275" lIns="68575" spcFirstLastPara="1" rIns="68575" wrap="square" tIns="34275">
            <a:normAutofit/>
          </a:bodyPr>
          <a:lstStyle>
            <a:lvl1pPr indent="-336550" lvl="0" marL="457200" algn="l">
              <a:lnSpc>
                <a:spcPct val="100000"/>
              </a:lnSpc>
              <a:spcBef>
                <a:spcPts val="300"/>
              </a:spcBef>
              <a:spcAft>
                <a:spcPts val="0"/>
              </a:spcAft>
              <a:buClr>
                <a:srgbClr val="500000"/>
              </a:buClr>
              <a:buSzPts val="1700"/>
              <a:buChar char="•"/>
              <a:defRPr b="1" i="0" sz="1700">
                <a:latin typeface="Open Sans ExtraBold"/>
                <a:ea typeface="Open Sans ExtraBold"/>
                <a:cs typeface="Open Sans ExtraBold"/>
                <a:sym typeface="Open Sans ExtraBold"/>
              </a:defRPr>
            </a:lvl1pPr>
            <a:lvl2pPr indent="-342900" lvl="1" marL="914400" algn="l">
              <a:lnSpc>
                <a:spcPct val="100000"/>
              </a:lnSpc>
              <a:spcBef>
                <a:spcPts val="400"/>
              </a:spcBef>
              <a:spcAft>
                <a:spcPts val="0"/>
              </a:spcAft>
              <a:buClr>
                <a:srgbClr val="500000"/>
              </a:buClr>
              <a:buSzPts val="1800"/>
              <a:buChar char="–"/>
              <a:defRPr sz="1800"/>
            </a:lvl2pPr>
            <a:lvl3pPr indent="-323850" lvl="2" marL="1371600" algn="l">
              <a:lnSpc>
                <a:spcPct val="100000"/>
              </a:lnSpc>
              <a:spcBef>
                <a:spcPts val="300"/>
              </a:spcBef>
              <a:spcAft>
                <a:spcPts val="0"/>
              </a:spcAft>
              <a:buClr>
                <a:srgbClr val="500000"/>
              </a:buClr>
              <a:buSzPts val="1500"/>
              <a:buChar char="•"/>
              <a:defRPr sz="1500"/>
            </a:lvl3pPr>
            <a:lvl4pPr indent="-317500" lvl="3" marL="1828800" algn="l">
              <a:lnSpc>
                <a:spcPct val="100000"/>
              </a:lnSpc>
              <a:spcBef>
                <a:spcPts val="300"/>
              </a:spcBef>
              <a:spcAft>
                <a:spcPts val="0"/>
              </a:spcAft>
              <a:buClr>
                <a:srgbClr val="500000"/>
              </a:buClr>
              <a:buSzPts val="1400"/>
              <a:buChar char="–"/>
              <a:defRPr sz="1400"/>
            </a:lvl4pPr>
            <a:lvl5pPr indent="-317500" lvl="4" marL="2286000" algn="l">
              <a:lnSpc>
                <a:spcPct val="100000"/>
              </a:lnSpc>
              <a:spcBef>
                <a:spcPts val="300"/>
              </a:spcBef>
              <a:spcAft>
                <a:spcPts val="0"/>
              </a:spcAft>
              <a:buClr>
                <a:srgbClr val="500000"/>
              </a:buClr>
              <a:buSzPts val="1400"/>
              <a:buChar char="»"/>
              <a:defRPr sz="1400"/>
            </a:lvl5pPr>
            <a:lvl6pPr indent="-317500" lvl="5" marL="2743200" algn="l">
              <a:lnSpc>
                <a:spcPct val="100000"/>
              </a:lnSpc>
              <a:spcBef>
                <a:spcPts val="300"/>
              </a:spcBef>
              <a:spcAft>
                <a:spcPts val="0"/>
              </a:spcAft>
              <a:buClr>
                <a:schemeClr val="dk1"/>
              </a:buClr>
              <a:buSzPts val="1400"/>
              <a:buChar char="•"/>
              <a:defRPr sz="1400"/>
            </a:lvl6pPr>
            <a:lvl7pPr indent="-317500" lvl="6" marL="3200400" algn="l">
              <a:lnSpc>
                <a:spcPct val="100000"/>
              </a:lnSpc>
              <a:spcBef>
                <a:spcPts val="300"/>
              </a:spcBef>
              <a:spcAft>
                <a:spcPts val="0"/>
              </a:spcAft>
              <a:buClr>
                <a:schemeClr val="dk1"/>
              </a:buClr>
              <a:buSzPts val="1400"/>
              <a:buChar char="•"/>
              <a:defRPr sz="1400"/>
            </a:lvl7pPr>
            <a:lvl8pPr indent="-317500" lvl="7" marL="3657600" algn="l">
              <a:lnSpc>
                <a:spcPct val="100000"/>
              </a:lnSpc>
              <a:spcBef>
                <a:spcPts val="300"/>
              </a:spcBef>
              <a:spcAft>
                <a:spcPts val="0"/>
              </a:spcAft>
              <a:buClr>
                <a:schemeClr val="dk1"/>
              </a:buClr>
              <a:buSzPts val="1400"/>
              <a:buChar char="•"/>
              <a:defRPr sz="1400"/>
            </a:lvl8pPr>
            <a:lvl9pPr indent="-317500" lvl="8" marL="4114800" algn="l">
              <a:lnSpc>
                <a:spcPct val="100000"/>
              </a:lnSpc>
              <a:spcBef>
                <a:spcPts val="300"/>
              </a:spcBef>
              <a:spcAft>
                <a:spcPts val="0"/>
              </a:spcAft>
              <a:buClr>
                <a:schemeClr val="dk1"/>
              </a:buClr>
              <a:buSzPts val="1400"/>
              <a:buChar char="•"/>
              <a:defRPr sz="1400"/>
            </a:lvl9pPr>
          </a:lstStyle>
          <a:p/>
        </p:txBody>
      </p:sp>
      <p:sp>
        <p:nvSpPr>
          <p:cNvPr id="72" name="Google Shape;72;g3b9e86ee6d1_0_431"/>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3" name="Google Shape;73;g3b9e86ee6d1_0_431"/>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4" name="Google Shape;74;g3b9e86ee6d1_0_431"/>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75" name="Google Shape;75;g3b9e86ee6d1_0_431"/>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a:bodyPr>
          <a:lstStyle>
            <a:lvl1pPr lvl="0" algn="ctr">
              <a:lnSpc>
                <a:spcPct val="100000"/>
              </a:lnSpc>
              <a:spcBef>
                <a:spcPts val="0"/>
              </a:spcBef>
              <a:spcAft>
                <a:spcPts val="0"/>
              </a:spcAft>
              <a:buClr>
                <a:srgbClr val="500000"/>
              </a:buClr>
              <a:buSzPts val="3300"/>
              <a:buFont typeface="Oswald Medium"/>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6" name="Shape 76"/>
        <p:cNvGrpSpPr/>
        <p:nvPr/>
      </p:nvGrpSpPr>
      <p:grpSpPr>
        <a:xfrm>
          <a:off x="0" y="0"/>
          <a:ext cx="0" cy="0"/>
          <a:chOff x="0" y="0"/>
          <a:chExt cx="0" cy="0"/>
        </a:xfrm>
      </p:grpSpPr>
      <p:sp>
        <p:nvSpPr>
          <p:cNvPr id="77" name="Google Shape;77;g3b9e86ee6d1_0_438"/>
          <p:cNvSpPr txBox="1"/>
          <p:nvPr>
            <p:ph type="title"/>
          </p:nvPr>
        </p:nvSpPr>
        <p:spPr>
          <a:xfrm>
            <a:off x="457201" y="183823"/>
            <a:ext cx="5562600" cy="6927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Clr>
                <a:schemeClr val="lt1"/>
              </a:buClr>
              <a:buSzPts val="2100"/>
              <a:buFont typeface="Oswald Medium"/>
              <a:buNone/>
              <a:defRPr b="0" i="0" sz="2100">
                <a:solidFill>
                  <a:schemeClr val="lt1"/>
                </a:solidFill>
                <a:latin typeface="Oswald Medium"/>
                <a:ea typeface="Oswald Medium"/>
                <a:cs typeface="Oswald Medium"/>
                <a:sym typeface="Oswald Medium"/>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78" name="Google Shape;78;g3b9e86ee6d1_0_438"/>
          <p:cNvSpPr txBox="1"/>
          <p:nvPr>
            <p:ph idx="1" type="body"/>
          </p:nvPr>
        </p:nvSpPr>
        <p:spPr>
          <a:xfrm>
            <a:off x="457200" y="1109133"/>
            <a:ext cx="8229600" cy="34854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500"/>
              </a:spcBef>
              <a:spcAft>
                <a:spcPts val="0"/>
              </a:spcAft>
              <a:buClr>
                <a:srgbClr val="500000"/>
              </a:buClr>
              <a:buSzPts val="2400"/>
              <a:buNone/>
              <a:defRPr>
                <a:solidFill>
                  <a:srgbClr val="500000"/>
                </a:solidFill>
                <a:latin typeface="Open Sans"/>
                <a:ea typeface="Open Sans"/>
                <a:cs typeface="Open Sans"/>
                <a:sym typeface="Open Sans"/>
              </a:defRPr>
            </a:lvl1pPr>
            <a:lvl2pPr indent="-228600" lvl="1" marL="914400" algn="l">
              <a:lnSpc>
                <a:spcPct val="100000"/>
              </a:lnSpc>
              <a:spcBef>
                <a:spcPts val="400"/>
              </a:spcBef>
              <a:spcAft>
                <a:spcPts val="0"/>
              </a:spcAft>
              <a:buClr>
                <a:srgbClr val="500000"/>
              </a:buClr>
              <a:buSzPts val="2100"/>
              <a:buNone/>
              <a:defRPr>
                <a:solidFill>
                  <a:srgbClr val="500000"/>
                </a:solidFill>
                <a:latin typeface="Open Sans"/>
                <a:ea typeface="Open Sans"/>
                <a:cs typeface="Open Sans"/>
                <a:sym typeface="Open Sans"/>
              </a:defRPr>
            </a:lvl2pPr>
            <a:lvl3pPr indent="-228600" lvl="2" marL="1371600" algn="l">
              <a:lnSpc>
                <a:spcPct val="100000"/>
              </a:lnSpc>
              <a:spcBef>
                <a:spcPts val="400"/>
              </a:spcBef>
              <a:spcAft>
                <a:spcPts val="0"/>
              </a:spcAft>
              <a:buClr>
                <a:srgbClr val="500000"/>
              </a:buClr>
              <a:buSzPts val="1800"/>
              <a:buNone/>
              <a:defRPr>
                <a:solidFill>
                  <a:srgbClr val="500000"/>
                </a:solidFill>
                <a:latin typeface="Open Sans"/>
                <a:ea typeface="Open Sans"/>
                <a:cs typeface="Open Sans"/>
                <a:sym typeface="Open Sans"/>
              </a:defRPr>
            </a:lvl3pPr>
            <a:lvl4pPr indent="-228600" lvl="3" marL="1828800" algn="l">
              <a:lnSpc>
                <a:spcPct val="100000"/>
              </a:lnSpc>
              <a:spcBef>
                <a:spcPts val="300"/>
              </a:spcBef>
              <a:spcAft>
                <a:spcPts val="0"/>
              </a:spcAft>
              <a:buClr>
                <a:srgbClr val="500000"/>
              </a:buClr>
              <a:buSzPts val="1500"/>
              <a:buNone/>
              <a:defRPr>
                <a:solidFill>
                  <a:srgbClr val="500000"/>
                </a:solidFill>
                <a:latin typeface="Open Sans"/>
                <a:ea typeface="Open Sans"/>
                <a:cs typeface="Open Sans"/>
                <a:sym typeface="Open Sans"/>
              </a:defRPr>
            </a:lvl4pPr>
            <a:lvl5pPr indent="-228600" lvl="4" marL="2286000" algn="l">
              <a:lnSpc>
                <a:spcPct val="100000"/>
              </a:lnSpc>
              <a:spcBef>
                <a:spcPts val="300"/>
              </a:spcBef>
              <a:spcAft>
                <a:spcPts val="0"/>
              </a:spcAft>
              <a:buClr>
                <a:srgbClr val="500000"/>
              </a:buClr>
              <a:buSzPts val="1500"/>
              <a:buNone/>
              <a:defRPr>
                <a:solidFill>
                  <a:srgbClr val="500000"/>
                </a:solidFill>
                <a:latin typeface="Open Sans"/>
                <a:ea typeface="Open Sans"/>
                <a:cs typeface="Open Sans"/>
                <a:sym typeface="Open Sans"/>
              </a:defRPr>
            </a:lvl5pPr>
            <a:lvl6pPr indent="-317500" lvl="5" marL="2743200" algn="l">
              <a:lnSpc>
                <a:spcPct val="100000"/>
              </a:lnSpc>
              <a:spcBef>
                <a:spcPts val="300"/>
              </a:spcBef>
              <a:spcAft>
                <a:spcPts val="0"/>
              </a:spcAft>
              <a:buClr>
                <a:schemeClr val="dk1"/>
              </a:buClr>
              <a:buSzPts val="1400"/>
              <a:buChar char="•"/>
              <a:defRPr/>
            </a:lvl6pPr>
            <a:lvl7pPr indent="-317500" lvl="6" marL="3200400" algn="l">
              <a:lnSpc>
                <a:spcPct val="100000"/>
              </a:lnSpc>
              <a:spcBef>
                <a:spcPts val="300"/>
              </a:spcBef>
              <a:spcAft>
                <a:spcPts val="0"/>
              </a:spcAft>
              <a:buClr>
                <a:schemeClr val="dk1"/>
              </a:buClr>
              <a:buSzPts val="1400"/>
              <a:buChar char="•"/>
              <a:defRPr/>
            </a:lvl7pPr>
            <a:lvl8pPr indent="-317500" lvl="7" marL="3657600" algn="l">
              <a:lnSpc>
                <a:spcPct val="100000"/>
              </a:lnSpc>
              <a:spcBef>
                <a:spcPts val="300"/>
              </a:spcBef>
              <a:spcAft>
                <a:spcPts val="0"/>
              </a:spcAft>
              <a:buClr>
                <a:schemeClr val="dk1"/>
              </a:buClr>
              <a:buSzPts val="1400"/>
              <a:buChar char="•"/>
              <a:defRPr/>
            </a:lvl8pPr>
            <a:lvl9pPr indent="-317500" lvl="8" marL="4114800" algn="l">
              <a:lnSpc>
                <a:spcPct val="100000"/>
              </a:lnSpc>
              <a:spcBef>
                <a:spcPts val="300"/>
              </a:spcBef>
              <a:spcAft>
                <a:spcPts val="0"/>
              </a:spcAft>
              <a:buClr>
                <a:schemeClr val="dk1"/>
              </a:buClr>
              <a:buSzPts val="1400"/>
              <a:buChar char="•"/>
              <a:defRPr/>
            </a:lvl9pPr>
          </a:lstStyle>
          <a:p/>
        </p:txBody>
      </p:sp>
      <p:sp>
        <p:nvSpPr>
          <p:cNvPr id="79" name="Google Shape;79;g3b9e86ee6d1_0_438"/>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0" name="Google Shape;80;g3b9e86ee6d1_0_438"/>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1" name="Google Shape;81;g3b9e86ee6d1_0_438"/>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2" name="Shape 82"/>
        <p:cNvGrpSpPr/>
        <p:nvPr/>
      </p:nvGrpSpPr>
      <p:grpSpPr>
        <a:xfrm>
          <a:off x="0" y="0"/>
          <a:ext cx="0" cy="0"/>
          <a:chOff x="0" y="0"/>
          <a:chExt cx="0" cy="0"/>
        </a:xfrm>
      </p:grpSpPr>
      <p:sp>
        <p:nvSpPr>
          <p:cNvPr id="83" name="Google Shape;83;g3b9e86ee6d1_0_444"/>
          <p:cNvSpPr txBox="1"/>
          <p:nvPr>
            <p:ph type="title"/>
          </p:nvPr>
        </p:nvSpPr>
        <p:spPr>
          <a:xfrm>
            <a:off x="722313" y="3305177"/>
            <a:ext cx="7772400" cy="1021500"/>
          </a:xfrm>
          <a:prstGeom prst="rect">
            <a:avLst/>
          </a:prstGeom>
          <a:noFill/>
          <a:ln>
            <a:noFill/>
          </a:ln>
        </p:spPr>
        <p:txBody>
          <a:bodyPr anchorCtr="0" anchor="t" bIns="34275" lIns="68575" spcFirstLastPara="1" rIns="68575" wrap="square" tIns="34275">
            <a:normAutofit/>
          </a:bodyPr>
          <a:lstStyle>
            <a:lvl1pPr lvl="0" algn="l">
              <a:lnSpc>
                <a:spcPct val="100000"/>
              </a:lnSpc>
              <a:spcBef>
                <a:spcPts val="0"/>
              </a:spcBef>
              <a:spcAft>
                <a:spcPts val="0"/>
              </a:spcAft>
              <a:buClr>
                <a:srgbClr val="500000"/>
              </a:buClr>
              <a:buSzPts val="2700"/>
              <a:buFont typeface="Oswald Medium"/>
              <a:buNone/>
              <a:defRPr b="0" i="0" sz="2700" cap="none">
                <a:latin typeface="Oswald Medium"/>
                <a:ea typeface="Oswald Medium"/>
                <a:cs typeface="Oswald Medium"/>
                <a:sym typeface="Oswald Medium"/>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4" name="Google Shape;84;g3b9e86ee6d1_0_444"/>
          <p:cNvSpPr txBox="1"/>
          <p:nvPr>
            <p:ph idx="1" type="body"/>
          </p:nvPr>
        </p:nvSpPr>
        <p:spPr>
          <a:xfrm>
            <a:off x="722313" y="2180035"/>
            <a:ext cx="7772400" cy="1125300"/>
          </a:xfrm>
          <a:prstGeom prst="rect">
            <a:avLst/>
          </a:prstGeom>
          <a:noFill/>
          <a:ln>
            <a:noFill/>
          </a:ln>
        </p:spPr>
        <p:txBody>
          <a:bodyPr anchorCtr="0" anchor="b" bIns="34275" lIns="68575" spcFirstLastPara="1" rIns="68575" wrap="square" tIns="34275">
            <a:normAutofit/>
          </a:bodyPr>
          <a:lstStyle>
            <a:lvl1pPr indent="-228600" lvl="0" marL="457200" algn="l">
              <a:lnSpc>
                <a:spcPct val="100000"/>
              </a:lnSpc>
              <a:spcBef>
                <a:spcPts val="200"/>
              </a:spcBef>
              <a:spcAft>
                <a:spcPts val="0"/>
              </a:spcAft>
              <a:buClr>
                <a:srgbClr val="3E3E3E"/>
              </a:buClr>
              <a:buSzPts val="1200"/>
              <a:buNone/>
              <a:defRPr b="1" i="0" sz="1200">
                <a:solidFill>
                  <a:srgbClr val="3E3E3E"/>
                </a:solidFill>
                <a:latin typeface="Open Sans ExtraBold"/>
                <a:ea typeface="Open Sans ExtraBold"/>
                <a:cs typeface="Open Sans ExtraBold"/>
                <a:sym typeface="Open Sans ExtraBold"/>
              </a:defRPr>
            </a:lvl1pPr>
            <a:lvl2pPr indent="-228600" lvl="1" marL="914400" algn="l">
              <a:lnSpc>
                <a:spcPct val="100000"/>
              </a:lnSpc>
              <a:spcBef>
                <a:spcPts val="300"/>
              </a:spcBef>
              <a:spcAft>
                <a:spcPts val="0"/>
              </a:spcAft>
              <a:buClr>
                <a:srgbClr val="888888"/>
              </a:buClr>
              <a:buSzPts val="1400"/>
              <a:buNone/>
              <a:defRPr sz="1400">
                <a:solidFill>
                  <a:srgbClr val="888888"/>
                </a:solidFill>
              </a:defRPr>
            </a:lvl2pPr>
            <a:lvl3pPr indent="-228600" lvl="2" marL="1371600" algn="l">
              <a:lnSpc>
                <a:spcPct val="100000"/>
              </a:lnSpc>
              <a:spcBef>
                <a:spcPts val="200"/>
              </a:spcBef>
              <a:spcAft>
                <a:spcPts val="0"/>
              </a:spcAft>
              <a:buClr>
                <a:srgbClr val="888888"/>
              </a:buClr>
              <a:buSzPts val="1200"/>
              <a:buNone/>
              <a:defRPr sz="1200">
                <a:solidFill>
                  <a:srgbClr val="888888"/>
                </a:solidFill>
              </a:defRPr>
            </a:lvl3pPr>
            <a:lvl4pPr indent="-228600" lvl="3" marL="1828800" algn="l">
              <a:lnSpc>
                <a:spcPct val="100000"/>
              </a:lnSpc>
              <a:spcBef>
                <a:spcPts val="200"/>
              </a:spcBef>
              <a:spcAft>
                <a:spcPts val="0"/>
              </a:spcAft>
              <a:buClr>
                <a:srgbClr val="888888"/>
              </a:buClr>
              <a:buSzPts val="1100"/>
              <a:buNone/>
              <a:defRPr sz="1100">
                <a:solidFill>
                  <a:srgbClr val="888888"/>
                </a:solidFill>
              </a:defRPr>
            </a:lvl4pPr>
            <a:lvl5pPr indent="-228600" lvl="4" marL="2286000" algn="l">
              <a:lnSpc>
                <a:spcPct val="100000"/>
              </a:lnSpc>
              <a:spcBef>
                <a:spcPts val="200"/>
              </a:spcBef>
              <a:spcAft>
                <a:spcPts val="0"/>
              </a:spcAft>
              <a:buClr>
                <a:srgbClr val="888888"/>
              </a:buClr>
              <a:buSzPts val="1100"/>
              <a:buNone/>
              <a:defRPr sz="1100">
                <a:solidFill>
                  <a:srgbClr val="888888"/>
                </a:solidFill>
              </a:defRPr>
            </a:lvl5pPr>
            <a:lvl6pPr indent="-228600" lvl="5" marL="2743200" algn="l">
              <a:lnSpc>
                <a:spcPct val="100000"/>
              </a:lnSpc>
              <a:spcBef>
                <a:spcPts val="200"/>
              </a:spcBef>
              <a:spcAft>
                <a:spcPts val="0"/>
              </a:spcAft>
              <a:buClr>
                <a:srgbClr val="888888"/>
              </a:buClr>
              <a:buSzPts val="1100"/>
              <a:buNone/>
              <a:defRPr sz="1100">
                <a:solidFill>
                  <a:srgbClr val="888888"/>
                </a:solidFill>
              </a:defRPr>
            </a:lvl6pPr>
            <a:lvl7pPr indent="-228600" lvl="6" marL="3200400" algn="l">
              <a:lnSpc>
                <a:spcPct val="100000"/>
              </a:lnSpc>
              <a:spcBef>
                <a:spcPts val="200"/>
              </a:spcBef>
              <a:spcAft>
                <a:spcPts val="0"/>
              </a:spcAft>
              <a:buClr>
                <a:srgbClr val="888888"/>
              </a:buClr>
              <a:buSzPts val="1100"/>
              <a:buNone/>
              <a:defRPr sz="1100">
                <a:solidFill>
                  <a:srgbClr val="888888"/>
                </a:solidFill>
              </a:defRPr>
            </a:lvl7pPr>
            <a:lvl8pPr indent="-228600" lvl="7" marL="3657600" algn="l">
              <a:lnSpc>
                <a:spcPct val="100000"/>
              </a:lnSpc>
              <a:spcBef>
                <a:spcPts val="200"/>
              </a:spcBef>
              <a:spcAft>
                <a:spcPts val="0"/>
              </a:spcAft>
              <a:buClr>
                <a:srgbClr val="888888"/>
              </a:buClr>
              <a:buSzPts val="1100"/>
              <a:buNone/>
              <a:defRPr sz="1100">
                <a:solidFill>
                  <a:srgbClr val="888888"/>
                </a:solidFill>
              </a:defRPr>
            </a:lvl8pPr>
            <a:lvl9pPr indent="-228600" lvl="8" marL="4114800" algn="l">
              <a:lnSpc>
                <a:spcPct val="100000"/>
              </a:lnSpc>
              <a:spcBef>
                <a:spcPts val="200"/>
              </a:spcBef>
              <a:spcAft>
                <a:spcPts val="0"/>
              </a:spcAft>
              <a:buClr>
                <a:srgbClr val="888888"/>
              </a:buClr>
              <a:buSzPts val="1100"/>
              <a:buNone/>
              <a:defRPr sz="1100">
                <a:solidFill>
                  <a:srgbClr val="888888"/>
                </a:solidFill>
              </a:defRPr>
            </a:lvl9pPr>
          </a:lstStyle>
          <a:p/>
        </p:txBody>
      </p:sp>
      <p:sp>
        <p:nvSpPr>
          <p:cNvPr id="85" name="Google Shape;85;g3b9e86ee6d1_0_444"/>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6" name="Google Shape;86;g3b9e86ee6d1_0_444"/>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87" name="Google Shape;87;g3b9e86ee6d1_0_444"/>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 name="Shape 88"/>
        <p:cNvGrpSpPr/>
        <p:nvPr/>
      </p:nvGrpSpPr>
      <p:grpSpPr>
        <a:xfrm>
          <a:off x="0" y="0"/>
          <a:ext cx="0" cy="0"/>
          <a:chOff x="0" y="0"/>
          <a:chExt cx="0" cy="0"/>
        </a:xfrm>
      </p:grpSpPr>
      <p:sp>
        <p:nvSpPr>
          <p:cNvPr id="89" name="Google Shape;89;g3b9e86ee6d1_0_450"/>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a:bodyPr>
          <a:lstStyle>
            <a:lvl1pPr lvl="0" algn="ctr">
              <a:lnSpc>
                <a:spcPct val="100000"/>
              </a:lnSpc>
              <a:spcBef>
                <a:spcPts val="0"/>
              </a:spcBef>
              <a:spcAft>
                <a:spcPts val="0"/>
              </a:spcAft>
              <a:buClr>
                <a:srgbClr val="500000"/>
              </a:buClr>
              <a:buSzPts val="3300"/>
              <a:buFont typeface="Oswald Medium"/>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0" name="Google Shape;90;g3b9e86ee6d1_0_450"/>
          <p:cNvSpPr txBox="1"/>
          <p:nvPr>
            <p:ph idx="1" type="body"/>
          </p:nvPr>
        </p:nvSpPr>
        <p:spPr>
          <a:xfrm>
            <a:off x="457200" y="1730324"/>
            <a:ext cx="4040100" cy="480000"/>
          </a:xfrm>
          <a:prstGeom prst="rect">
            <a:avLst/>
          </a:prstGeom>
          <a:noFill/>
          <a:ln>
            <a:noFill/>
          </a:ln>
        </p:spPr>
        <p:txBody>
          <a:bodyPr anchorCtr="0" anchor="b" bIns="34275" lIns="68575" spcFirstLastPara="1" rIns="68575" wrap="square" tIns="34275">
            <a:normAutofit/>
          </a:bodyPr>
          <a:lstStyle>
            <a:lvl1pPr indent="-228600" lvl="0" marL="457200" algn="l">
              <a:lnSpc>
                <a:spcPct val="100000"/>
              </a:lnSpc>
              <a:spcBef>
                <a:spcPts val="300"/>
              </a:spcBef>
              <a:spcAft>
                <a:spcPts val="0"/>
              </a:spcAft>
              <a:buClr>
                <a:srgbClr val="500000"/>
              </a:buClr>
              <a:buSzPts val="1700"/>
              <a:buNone/>
              <a:defRPr b="1" i="0" sz="1700">
                <a:latin typeface="Open Sans ExtraBold"/>
                <a:ea typeface="Open Sans ExtraBold"/>
                <a:cs typeface="Open Sans ExtraBold"/>
                <a:sym typeface="Open Sans ExtraBold"/>
              </a:defRPr>
            </a:lvl1pPr>
            <a:lvl2pPr indent="-228600" lvl="1" marL="914400" algn="l">
              <a:lnSpc>
                <a:spcPct val="100000"/>
              </a:lnSpc>
              <a:spcBef>
                <a:spcPts val="300"/>
              </a:spcBef>
              <a:spcAft>
                <a:spcPts val="0"/>
              </a:spcAft>
              <a:buClr>
                <a:srgbClr val="500000"/>
              </a:buClr>
              <a:buSzPts val="1500"/>
              <a:buNone/>
              <a:defRPr b="1" sz="1500"/>
            </a:lvl2pPr>
            <a:lvl3pPr indent="-228600" lvl="2" marL="1371600" algn="l">
              <a:lnSpc>
                <a:spcPct val="100000"/>
              </a:lnSpc>
              <a:spcBef>
                <a:spcPts val="300"/>
              </a:spcBef>
              <a:spcAft>
                <a:spcPts val="0"/>
              </a:spcAft>
              <a:buClr>
                <a:srgbClr val="500000"/>
              </a:buClr>
              <a:buSzPts val="1400"/>
              <a:buNone/>
              <a:defRPr b="1" sz="1400"/>
            </a:lvl3pPr>
            <a:lvl4pPr indent="-228600" lvl="3" marL="1828800" algn="l">
              <a:lnSpc>
                <a:spcPct val="100000"/>
              </a:lnSpc>
              <a:spcBef>
                <a:spcPts val="200"/>
              </a:spcBef>
              <a:spcAft>
                <a:spcPts val="0"/>
              </a:spcAft>
              <a:buClr>
                <a:srgbClr val="500000"/>
              </a:buClr>
              <a:buSzPts val="1200"/>
              <a:buNone/>
              <a:defRPr b="1" sz="1200"/>
            </a:lvl4pPr>
            <a:lvl5pPr indent="-228600" lvl="4" marL="2286000" algn="l">
              <a:lnSpc>
                <a:spcPct val="100000"/>
              </a:lnSpc>
              <a:spcBef>
                <a:spcPts val="200"/>
              </a:spcBef>
              <a:spcAft>
                <a:spcPts val="0"/>
              </a:spcAft>
              <a:buClr>
                <a:srgbClr val="500000"/>
              </a:buClr>
              <a:buSzPts val="1200"/>
              <a:buNone/>
              <a:defRPr b="1" sz="1200"/>
            </a:lvl5pPr>
            <a:lvl6pPr indent="-228600" lvl="5" marL="2743200" algn="l">
              <a:lnSpc>
                <a:spcPct val="100000"/>
              </a:lnSpc>
              <a:spcBef>
                <a:spcPts val="200"/>
              </a:spcBef>
              <a:spcAft>
                <a:spcPts val="0"/>
              </a:spcAft>
              <a:buClr>
                <a:schemeClr val="dk1"/>
              </a:buClr>
              <a:buSzPts val="1200"/>
              <a:buNone/>
              <a:defRPr b="1" sz="1200"/>
            </a:lvl6pPr>
            <a:lvl7pPr indent="-228600" lvl="6" marL="3200400" algn="l">
              <a:lnSpc>
                <a:spcPct val="100000"/>
              </a:lnSpc>
              <a:spcBef>
                <a:spcPts val="200"/>
              </a:spcBef>
              <a:spcAft>
                <a:spcPts val="0"/>
              </a:spcAft>
              <a:buClr>
                <a:schemeClr val="dk1"/>
              </a:buClr>
              <a:buSzPts val="1200"/>
              <a:buNone/>
              <a:defRPr b="1" sz="1200"/>
            </a:lvl7pPr>
            <a:lvl8pPr indent="-228600" lvl="7" marL="3657600" algn="l">
              <a:lnSpc>
                <a:spcPct val="100000"/>
              </a:lnSpc>
              <a:spcBef>
                <a:spcPts val="200"/>
              </a:spcBef>
              <a:spcAft>
                <a:spcPts val="0"/>
              </a:spcAft>
              <a:buClr>
                <a:schemeClr val="dk1"/>
              </a:buClr>
              <a:buSzPts val="1200"/>
              <a:buNone/>
              <a:defRPr b="1" sz="1200"/>
            </a:lvl8pPr>
            <a:lvl9pPr indent="-228600" lvl="8" marL="4114800" algn="l">
              <a:lnSpc>
                <a:spcPct val="100000"/>
              </a:lnSpc>
              <a:spcBef>
                <a:spcPts val="200"/>
              </a:spcBef>
              <a:spcAft>
                <a:spcPts val="0"/>
              </a:spcAft>
              <a:buClr>
                <a:schemeClr val="dk1"/>
              </a:buClr>
              <a:buSzPts val="1200"/>
              <a:buNone/>
              <a:defRPr b="1" sz="1200"/>
            </a:lvl9pPr>
          </a:lstStyle>
          <a:p/>
        </p:txBody>
      </p:sp>
      <p:sp>
        <p:nvSpPr>
          <p:cNvPr id="91" name="Google Shape;91;g3b9e86ee6d1_0_450"/>
          <p:cNvSpPr txBox="1"/>
          <p:nvPr>
            <p:ph idx="2" type="body"/>
          </p:nvPr>
        </p:nvSpPr>
        <p:spPr>
          <a:xfrm>
            <a:off x="457200" y="2210146"/>
            <a:ext cx="4040100" cy="2384700"/>
          </a:xfrm>
          <a:prstGeom prst="rect">
            <a:avLst/>
          </a:prstGeom>
          <a:noFill/>
          <a:ln>
            <a:noFill/>
          </a:ln>
        </p:spPr>
        <p:txBody>
          <a:bodyPr anchorCtr="0" anchor="t" bIns="34275" lIns="68575" spcFirstLastPara="1" rIns="68575" wrap="square" tIns="34275">
            <a:normAutofit/>
          </a:bodyPr>
          <a:lstStyle>
            <a:lvl1pPr indent="-342900" lvl="0" marL="457200" algn="l">
              <a:lnSpc>
                <a:spcPct val="100000"/>
              </a:lnSpc>
              <a:spcBef>
                <a:spcPts val="400"/>
              </a:spcBef>
              <a:spcAft>
                <a:spcPts val="0"/>
              </a:spcAft>
              <a:buClr>
                <a:srgbClr val="500000"/>
              </a:buClr>
              <a:buSzPts val="1800"/>
              <a:buChar char="•"/>
              <a:defRPr sz="1800"/>
            </a:lvl1pPr>
            <a:lvl2pPr indent="-323850" lvl="1" marL="914400" algn="l">
              <a:lnSpc>
                <a:spcPct val="100000"/>
              </a:lnSpc>
              <a:spcBef>
                <a:spcPts val="300"/>
              </a:spcBef>
              <a:spcAft>
                <a:spcPts val="0"/>
              </a:spcAft>
              <a:buClr>
                <a:srgbClr val="500000"/>
              </a:buClr>
              <a:buSzPts val="1500"/>
              <a:buChar char="–"/>
              <a:defRPr sz="1500"/>
            </a:lvl2pPr>
            <a:lvl3pPr indent="-317500" lvl="2" marL="1371600" algn="l">
              <a:lnSpc>
                <a:spcPct val="100000"/>
              </a:lnSpc>
              <a:spcBef>
                <a:spcPts val="300"/>
              </a:spcBef>
              <a:spcAft>
                <a:spcPts val="0"/>
              </a:spcAft>
              <a:buClr>
                <a:srgbClr val="500000"/>
              </a:buClr>
              <a:buSzPts val="1400"/>
              <a:buChar char="•"/>
              <a:defRPr sz="1400"/>
            </a:lvl3pPr>
            <a:lvl4pPr indent="-304800" lvl="3" marL="1828800" algn="l">
              <a:lnSpc>
                <a:spcPct val="100000"/>
              </a:lnSpc>
              <a:spcBef>
                <a:spcPts val="200"/>
              </a:spcBef>
              <a:spcAft>
                <a:spcPts val="0"/>
              </a:spcAft>
              <a:buClr>
                <a:srgbClr val="500000"/>
              </a:buClr>
              <a:buSzPts val="1200"/>
              <a:buChar char="–"/>
              <a:defRPr sz="1200"/>
            </a:lvl4pPr>
            <a:lvl5pPr indent="-304800" lvl="4" marL="2286000" algn="l">
              <a:lnSpc>
                <a:spcPct val="100000"/>
              </a:lnSpc>
              <a:spcBef>
                <a:spcPts val="200"/>
              </a:spcBef>
              <a:spcAft>
                <a:spcPts val="0"/>
              </a:spcAft>
              <a:buClr>
                <a:srgbClr val="500000"/>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92" name="Google Shape;92;g3b9e86ee6d1_0_450"/>
          <p:cNvSpPr txBox="1"/>
          <p:nvPr>
            <p:ph idx="3" type="body"/>
          </p:nvPr>
        </p:nvSpPr>
        <p:spPr>
          <a:xfrm>
            <a:off x="4645033" y="1730324"/>
            <a:ext cx="4041600" cy="480000"/>
          </a:xfrm>
          <a:prstGeom prst="rect">
            <a:avLst/>
          </a:prstGeom>
          <a:noFill/>
          <a:ln>
            <a:noFill/>
          </a:ln>
        </p:spPr>
        <p:txBody>
          <a:bodyPr anchorCtr="0" anchor="b" bIns="34275" lIns="68575" spcFirstLastPara="1" rIns="68575" wrap="square" tIns="34275">
            <a:noAutofit/>
          </a:bodyPr>
          <a:lstStyle>
            <a:lvl1pPr indent="-228600" lvl="0" marL="457200" algn="l">
              <a:lnSpc>
                <a:spcPct val="100000"/>
              </a:lnSpc>
              <a:spcBef>
                <a:spcPts val="300"/>
              </a:spcBef>
              <a:spcAft>
                <a:spcPts val="0"/>
              </a:spcAft>
              <a:buClr>
                <a:srgbClr val="500000"/>
              </a:buClr>
              <a:buSzPts val="1500"/>
              <a:buNone/>
              <a:defRPr b="1" i="0" sz="1500">
                <a:latin typeface="Open Sans ExtraBold"/>
                <a:ea typeface="Open Sans ExtraBold"/>
                <a:cs typeface="Open Sans ExtraBold"/>
                <a:sym typeface="Open Sans ExtraBold"/>
              </a:defRPr>
            </a:lvl1pPr>
            <a:lvl2pPr indent="-228600" lvl="1" marL="914400" algn="l">
              <a:lnSpc>
                <a:spcPct val="100000"/>
              </a:lnSpc>
              <a:spcBef>
                <a:spcPts val="300"/>
              </a:spcBef>
              <a:spcAft>
                <a:spcPts val="0"/>
              </a:spcAft>
              <a:buClr>
                <a:srgbClr val="500000"/>
              </a:buClr>
              <a:buSzPts val="1500"/>
              <a:buNone/>
              <a:defRPr b="1" sz="1500"/>
            </a:lvl2pPr>
            <a:lvl3pPr indent="-228600" lvl="2" marL="1371600" algn="l">
              <a:lnSpc>
                <a:spcPct val="100000"/>
              </a:lnSpc>
              <a:spcBef>
                <a:spcPts val="300"/>
              </a:spcBef>
              <a:spcAft>
                <a:spcPts val="0"/>
              </a:spcAft>
              <a:buClr>
                <a:srgbClr val="500000"/>
              </a:buClr>
              <a:buSzPts val="1400"/>
              <a:buNone/>
              <a:defRPr b="1" sz="1400"/>
            </a:lvl3pPr>
            <a:lvl4pPr indent="-228600" lvl="3" marL="1828800" algn="l">
              <a:lnSpc>
                <a:spcPct val="100000"/>
              </a:lnSpc>
              <a:spcBef>
                <a:spcPts val="200"/>
              </a:spcBef>
              <a:spcAft>
                <a:spcPts val="0"/>
              </a:spcAft>
              <a:buClr>
                <a:srgbClr val="500000"/>
              </a:buClr>
              <a:buSzPts val="1200"/>
              <a:buNone/>
              <a:defRPr b="1" sz="1200"/>
            </a:lvl4pPr>
            <a:lvl5pPr indent="-228600" lvl="4" marL="2286000" algn="l">
              <a:lnSpc>
                <a:spcPct val="100000"/>
              </a:lnSpc>
              <a:spcBef>
                <a:spcPts val="200"/>
              </a:spcBef>
              <a:spcAft>
                <a:spcPts val="0"/>
              </a:spcAft>
              <a:buClr>
                <a:srgbClr val="500000"/>
              </a:buClr>
              <a:buSzPts val="1200"/>
              <a:buNone/>
              <a:defRPr b="1" sz="1200"/>
            </a:lvl5pPr>
            <a:lvl6pPr indent="-228600" lvl="5" marL="2743200" algn="l">
              <a:lnSpc>
                <a:spcPct val="100000"/>
              </a:lnSpc>
              <a:spcBef>
                <a:spcPts val="200"/>
              </a:spcBef>
              <a:spcAft>
                <a:spcPts val="0"/>
              </a:spcAft>
              <a:buClr>
                <a:schemeClr val="dk1"/>
              </a:buClr>
              <a:buSzPts val="1200"/>
              <a:buNone/>
              <a:defRPr b="1" sz="1200"/>
            </a:lvl6pPr>
            <a:lvl7pPr indent="-228600" lvl="6" marL="3200400" algn="l">
              <a:lnSpc>
                <a:spcPct val="100000"/>
              </a:lnSpc>
              <a:spcBef>
                <a:spcPts val="200"/>
              </a:spcBef>
              <a:spcAft>
                <a:spcPts val="0"/>
              </a:spcAft>
              <a:buClr>
                <a:schemeClr val="dk1"/>
              </a:buClr>
              <a:buSzPts val="1200"/>
              <a:buNone/>
              <a:defRPr b="1" sz="1200"/>
            </a:lvl7pPr>
            <a:lvl8pPr indent="-228600" lvl="7" marL="3657600" algn="l">
              <a:lnSpc>
                <a:spcPct val="100000"/>
              </a:lnSpc>
              <a:spcBef>
                <a:spcPts val="200"/>
              </a:spcBef>
              <a:spcAft>
                <a:spcPts val="0"/>
              </a:spcAft>
              <a:buClr>
                <a:schemeClr val="dk1"/>
              </a:buClr>
              <a:buSzPts val="1200"/>
              <a:buNone/>
              <a:defRPr b="1" sz="1200"/>
            </a:lvl8pPr>
            <a:lvl9pPr indent="-228600" lvl="8" marL="4114800" algn="l">
              <a:lnSpc>
                <a:spcPct val="100000"/>
              </a:lnSpc>
              <a:spcBef>
                <a:spcPts val="200"/>
              </a:spcBef>
              <a:spcAft>
                <a:spcPts val="0"/>
              </a:spcAft>
              <a:buClr>
                <a:schemeClr val="dk1"/>
              </a:buClr>
              <a:buSzPts val="1200"/>
              <a:buNone/>
              <a:defRPr b="1" sz="1200"/>
            </a:lvl9pPr>
          </a:lstStyle>
          <a:p/>
        </p:txBody>
      </p:sp>
      <p:sp>
        <p:nvSpPr>
          <p:cNvPr id="93" name="Google Shape;93;g3b9e86ee6d1_0_450"/>
          <p:cNvSpPr txBox="1"/>
          <p:nvPr>
            <p:ph idx="4" type="body"/>
          </p:nvPr>
        </p:nvSpPr>
        <p:spPr>
          <a:xfrm>
            <a:off x="4645033" y="2210146"/>
            <a:ext cx="4041600" cy="2384700"/>
          </a:xfrm>
          <a:prstGeom prst="rect">
            <a:avLst/>
          </a:prstGeom>
          <a:noFill/>
          <a:ln>
            <a:noFill/>
          </a:ln>
        </p:spPr>
        <p:txBody>
          <a:bodyPr anchorCtr="0" anchor="t" bIns="34275" lIns="68575" spcFirstLastPara="1" rIns="68575" wrap="square" tIns="34275">
            <a:normAutofit/>
          </a:bodyPr>
          <a:lstStyle>
            <a:lvl1pPr indent="-342900" lvl="0" marL="457200" algn="l">
              <a:lnSpc>
                <a:spcPct val="100000"/>
              </a:lnSpc>
              <a:spcBef>
                <a:spcPts val="400"/>
              </a:spcBef>
              <a:spcAft>
                <a:spcPts val="0"/>
              </a:spcAft>
              <a:buClr>
                <a:srgbClr val="500000"/>
              </a:buClr>
              <a:buSzPts val="1800"/>
              <a:buChar char="•"/>
              <a:defRPr sz="1800"/>
            </a:lvl1pPr>
            <a:lvl2pPr indent="-323850" lvl="1" marL="914400" algn="l">
              <a:lnSpc>
                <a:spcPct val="100000"/>
              </a:lnSpc>
              <a:spcBef>
                <a:spcPts val="300"/>
              </a:spcBef>
              <a:spcAft>
                <a:spcPts val="0"/>
              </a:spcAft>
              <a:buClr>
                <a:srgbClr val="500000"/>
              </a:buClr>
              <a:buSzPts val="1500"/>
              <a:buChar char="–"/>
              <a:defRPr sz="1500"/>
            </a:lvl2pPr>
            <a:lvl3pPr indent="-317500" lvl="2" marL="1371600" algn="l">
              <a:lnSpc>
                <a:spcPct val="100000"/>
              </a:lnSpc>
              <a:spcBef>
                <a:spcPts val="300"/>
              </a:spcBef>
              <a:spcAft>
                <a:spcPts val="0"/>
              </a:spcAft>
              <a:buClr>
                <a:srgbClr val="500000"/>
              </a:buClr>
              <a:buSzPts val="1400"/>
              <a:buChar char="•"/>
              <a:defRPr sz="1400"/>
            </a:lvl3pPr>
            <a:lvl4pPr indent="-304800" lvl="3" marL="1828800" algn="l">
              <a:lnSpc>
                <a:spcPct val="100000"/>
              </a:lnSpc>
              <a:spcBef>
                <a:spcPts val="200"/>
              </a:spcBef>
              <a:spcAft>
                <a:spcPts val="0"/>
              </a:spcAft>
              <a:buClr>
                <a:srgbClr val="500000"/>
              </a:buClr>
              <a:buSzPts val="1200"/>
              <a:buChar char="–"/>
              <a:defRPr sz="1200"/>
            </a:lvl4pPr>
            <a:lvl5pPr indent="-304800" lvl="4" marL="2286000" algn="l">
              <a:lnSpc>
                <a:spcPct val="100000"/>
              </a:lnSpc>
              <a:spcBef>
                <a:spcPts val="200"/>
              </a:spcBef>
              <a:spcAft>
                <a:spcPts val="0"/>
              </a:spcAft>
              <a:buClr>
                <a:srgbClr val="500000"/>
              </a:buClr>
              <a:buSzPts val="1200"/>
              <a:buChar char="»"/>
              <a:defRPr sz="1200"/>
            </a:lvl5pPr>
            <a:lvl6pPr indent="-304800" lvl="5" marL="2743200" algn="l">
              <a:lnSpc>
                <a:spcPct val="100000"/>
              </a:lnSpc>
              <a:spcBef>
                <a:spcPts val="200"/>
              </a:spcBef>
              <a:spcAft>
                <a:spcPts val="0"/>
              </a:spcAft>
              <a:buClr>
                <a:schemeClr val="dk1"/>
              </a:buClr>
              <a:buSzPts val="1200"/>
              <a:buChar char="•"/>
              <a:defRPr sz="1200"/>
            </a:lvl6pPr>
            <a:lvl7pPr indent="-304800" lvl="6" marL="3200400" algn="l">
              <a:lnSpc>
                <a:spcPct val="100000"/>
              </a:lnSpc>
              <a:spcBef>
                <a:spcPts val="200"/>
              </a:spcBef>
              <a:spcAft>
                <a:spcPts val="0"/>
              </a:spcAft>
              <a:buClr>
                <a:schemeClr val="dk1"/>
              </a:buClr>
              <a:buSzPts val="1200"/>
              <a:buChar char="•"/>
              <a:defRPr sz="1200"/>
            </a:lvl7pPr>
            <a:lvl8pPr indent="-304800" lvl="7" marL="3657600" algn="l">
              <a:lnSpc>
                <a:spcPct val="100000"/>
              </a:lnSpc>
              <a:spcBef>
                <a:spcPts val="200"/>
              </a:spcBef>
              <a:spcAft>
                <a:spcPts val="0"/>
              </a:spcAft>
              <a:buClr>
                <a:schemeClr val="dk1"/>
              </a:buClr>
              <a:buSzPts val="1200"/>
              <a:buChar char="•"/>
              <a:defRPr sz="1200"/>
            </a:lvl8pPr>
            <a:lvl9pPr indent="-304800" lvl="8" marL="4114800" algn="l">
              <a:lnSpc>
                <a:spcPct val="100000"/>
              </a:lnSpc>
              <a:spcBef>
                <a:spcPts val="200"/>
              </a:spcBef>
              <a:spcAft>
                <a:spcPts val="0"/>
              </a:spcAft>
              <a:buClr>
                <a:schemeClr val="dk1"/>
              </a:buClr>
              <a:buSzPts val="1200"/>
              <a:buChar char="•"/>
              <a:defRPr sz="1200"/>
            </a:lvl9pPr>
          </a:lstStyle>
          <a:p/>
        </p:txBody>
      </p:sp>
      <p:sp>
        <p:nvSpPr>
          <p:cNvPr id="94" name="Google Shape;94;g3b9e86ee6d1_0_450"/>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5" name="Google Shape;95;g3b9e86ee6d1_0_450"/>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96" name="Google Shape;96;g3b9e86ee6d1_0_450"/>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7" name="Shape 97"/>
        <p:cNvGrpSpPr/>
        <p:nvPr/>
      </p:nvGrpSpPr>
      <p:grpSpPr>
        <a:xfrm>
          <a:off x="0" y="0"/>
          <a:ext cx="0" cy="0"/>
          <a:chOff x="0" y="0"/>
          <a:chExt cx="0" cy="0"/>
        </a:xfrm>
      </p:grpSpPr>
      <p:pic>
        <p:nvPicPr>
          <p:cNvPr descr="PSCwall.psd" id="98" name="Google Shape;98;g3b9e86ee6d1_0_459"/>
          <p:cNvPicPr preferRelativeResize="0"/>
          <p:nvPr/>
        </p:nvPicPr>
        <p:blipFill rotWithShape="1">
          <a:blip r:embed="rId2">
            <a:alphaModFix/>
          </a:blip>
          <a:srcRect b="0" l="0" r="0" t="0"/>
          <a:stretch/>
        </p:blipFill>
        <p:spPr>
          <a:xfrm>
            <a:off x="194954" y="156028"/>
            <a:ext cx="8754094" cy="4831445"/>
          </a:xfrm>
          <a:prstGeom prst="rect">
            <a:avLst/>
          </a:prstGeom>
          <a:noFill/>
          <a:ln>
            <a:noFill/>
          </a:ln>
        </p:spPr>
      </p:pic>
      <p:sp>
        <p:nvSpPr>
          <p:cNvPr id="99" name="Google Shape;99;g3b9e86ee6d1_0_459"/>
          <p:cNvSpPr/>
          <p:nvPr/>
        </p:nvSpPr>
        <p:spPr>
          <a:xfrm>
            <a:off x="795353" y="1570075"/>
            <a:ext cx="7553400" cy="2003400"/>
          </a:xfrm>
          <a:prstGeom prst="rect">
            <a:avLst/>
          </a:prstGeom>
          <a:solidFill>
            <a:schemeClr val="lt1"/>
          </a:solidFill>
          <a:ln>
            <a:noFill/>
          </a:ln>
          <a:effectLst>
            <a:outerShdw blurRad="30000" rotWithShape="0" dir="5400000" dist="17250">
              <a:srgbClr val="000000">
                <a:alpha val="34902"/>
              </a:srgbClr>
            </a:outerShdw>
          </a:effectLst>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00" name="Google Shape;100;g3b9e86ee6d1_0_459"/>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1" name="Google Shape;101;g3b9e86ee6d1_0_459"/>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2" name="Google Shape;102;g3b9e86ee6d1_0_459"/>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103" name="Google Shape;103;g3b9e86ee6d1_0_459"/>
          <p:cNvSpPr txBox="1"/>
          <p:nvPr>
            <p:ph type="title"/>
          </p:nvPr>
        </p:nvSpPr>
        <p:spPr>
          <a:xfrm>
            <a:off x="1124712" y="2143125"/>
            <a:ext cx="6894600" cy="857400"/>
          </a:xfrm>
          <a:prstGeom prst="rect">
            <a:avLst/>
          </a:prstGeom>
          <a:noFill/>
          <a:ln>
            <a:noFill/>
          </a:ln>
        </p:spPr>
        <p:txBody>
          <a:bodyPr anchorCtr="0" anchor="ctr" bIns="34275" lIns="68575" spcFirstLastPara="1" rIns="68575" wrap="square" tIns="34275">
            <a:normAutofit/>
          </a:bodyPr>
          <a:lstStyle>
            <a:lvl1pPr lvl="0" algn="ctr">
              <a:lnSpc>
                <a:spcPct val="100000"/>
              </a:lnSpc>
              <a:spcBef>
                <a:spcPts val="0"/>
              </a:spcBef>
              <a:spcAft>
                <a:spcPts val="0"/>
              </a:spcAft>
              <a:buClr>
                <a:srgbClr val="500000"/>
              </a:buClr>
              <a:buSzPts val="2600"/>
              <a:buFont typeface="Oswald Medium"/>
              <a:buNone/>
              <a:defRPr b="0" i="0" sz="2600">
                <a:solidFill>
                  <a:srgbClr val="500000"/>
                </a:solidFill>
                <a:latin typeface="Oswald Medium"/>
                <a:ea typeface="Oswald Medium"/>
                <a:cs typeface="Oswald Medium"/>
                <a:sym typeface="Oswald Medium"/>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pic>
        <p:nvPicPr>
          <p:cNvPr id="104" name="Google Shape;104;g3b9e86ee6d1_0_459"/>
          <p:cNvPicPr preferRelativeResize="0"/>
          <p:nvPr/>
        </p:nvPicPr>
        <p:blipFill rotWithShape="1">
          <a:blip r:embed="rId3">
            <a:alphaModFix/>
          </a:blip>
          <a:srcRect b="0" l="0" r="0" t="0"/>
          <a:stretch/>
        </p:blipFill>
        <p:spPr>
          <a:xfrm flipH="1" rot="-5400000">
            <a:off x="-2225469" y="2474677"/>
            <a:ext cx="4847627" cy="194141"/>
          </a:xfrm>
          <a:prstGeom prst="rect">
            <a:avLst/>
          </a:prstGeom>
          <a:noFill/>
          <a:ln>
            <a:noFill/>
          </a:ln>
        </p:spPr>
      </p:pic>
      <p:pic>
        <p:nvPicPr>
          <p:cNvPr id="105" name="Google Shape;105;g3b9e86ee6d1_0_459"/>
          <p:cNvPicPr preferRelativeResize="0"/>
          <p:nvPr/>
        </p:nvPicPr>
        <p:blipFill rotWithShape="1">
          <a:blip r:embed="rId3">
            <a:alphaModFix/>
          </a:blip>
          <a:srcRect b="0" l="0" r="0" t="0"/>
          <a:stretch/>
        </p:blipFill>
        <p:spPr>
          <a:xfrm flipH="1" rot="-5400000">
            <a:off x="6521842" y="2467290"/>
            <a:ext cx="4847627" cy="194140"/>
          </a:xfrm>
          <a:prstGeom prst="rect">
            <a:avLst/>
          </a:prstGeom>
          <a:noFill/>
          <a:ln>
            <a:noFill/>
          </a:ln>
        </p:spPr>
      </p:pic>
      <p:pic>
        <p:nvPicPr>
          <p:cNvPr id="106" name="Google Shape;106;g3b9e86ee6d1_0_459"/>
          <p:cNvPicPr preferRelativeResize="0"/>
          <p:nvPr/>
        </p:nvPicPr>
        <p:blipFill rotWithShape="1">
          <a:blip r:embed="rId4">
            <a:alphaModFix/>
          </a:blip>
          <a:srcRect b="0" l="0" r="0" t="0"/>
          <a:stretch/>
        </p:blipFill>
        <p:spPr>
          <a:xfrm>
            <a:off x="4231373" y="1246454"/>
            <a:ext cx="681255" cy="68908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7" name="Shape 107"/>
        <p:cNvGrpSpPr/>
        <p:nvPr/>
      </p:nvGrpSpPr>
      <p:grpSpPr>
        <a:xfrm>
          <a:off x="0" y="0"/>
          <a:ext cx="0" cy="0"/>
          <a:chOff x="0" y="0"/>
          <a:chExt cx="0" cy="0"/>
        </a:xfrm>
      </p:grpSpPr>
      <p:sp>
        <p:nvSpPr>
          <p:cNvPr id="108" name="Google Shape;108;g3b9e86ee6d1_0_469"/>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09" name="Google Shape;109;g3b9e86ee6d1_0_469"/>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0" name="Google Shape;110;g3b9e86ee6d1_0_469"/>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1" name="Shape 111"/>
        <p:cNvGrpSpPr/>
        <p:nvPr/>
      </p:nvGrpSpPr>
      <p:grpSpPr>
        <a:xfrm>
          <a:off x="0" y="0"/>
          <a:ext cx="0" cy="0"/>
          <a:chOff x="0" y="0"/>
          <a:chExt cx="0" cy="0"/>
        </a:xfrm>
      </p:grpSpPr>
      <p:sp>
        <p:nvSpPr>
          <p:cNvPr id="112" name="Google Shape;112;g3b9e86ee6d1_0_473"/>
          <p:cNvSpPr txBox="1"/>
          <p:nvPr>
            <p:ph type="title"/>
          </p:nvPr>
        </p:nvSpPr>
        <p:spPr>
          <a:xfrm>
            <a:off x="457208" y="964095"/>
            <a:ext cx="3008400" cy="785700"/>
          </a:xfrm>
          <a:prstGeom prst="rect">
            <a:avLst/>
          </a:prstGeom>
          <a:noFill/>
          <a:ln>
            <a:noFill/>
          </a:ln>
        </p:spPr>
        <p:txBody>
          <a:bodyPr anchorCtr="0" anchor="b" bIns="34275" lIns="68575" spcFirstLastPara="1" rIns="68575" wrap="square" tIns="34275">
            <a:normAutofit/>
          </a:bodyPr>
          <a:lstStyle>
            <a:lvl1pPr lvl="0" algn="l">
              <a:lnSpc>
                <a:spcPct val="100000"/>
              </a:lnSpc>
              <a:spcBef>
                <a:spcPts val="0"/>
              </a:spcBef>
              <a:spcAft>
                <a:spcPts val="0"/>
              </a:spcAft>
              <a:buClr>
                <a:srgbClr val="500000"/>
              </a:buClr>
              <a:buSzPts val="1500"/>
              <a:buFont typeface="Oswald Medium"/>
              <a:buNone/>
              <a:defRPr b="1" sz="1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3" name="Google Shape;113;g3b9e86ee6d1_0_473"/>
          <p:cNvSpPr txBox="1"/>
          <p:nvPr>
            <p:ph idx="1" type="body"/>
          </p:nvPr>
        </p:nvSpPr>
        <p:spPr>
          <a:xfrm>
            <a:off x="3575050" y="964096"/>
            <a:ext cx="5111700" cy="3630600"/>
          </a:xfrm>
          <a:prstGeom prst="rect">
            <a:avLst/>
          </a:prstGeom>
          <a:noFill/>
          <a:ln>
            <a:noFill/>
          </a:ln>
        </p:spPr>
        <p:txBody>
          <a:bodyPr anchorCtr="0" anchor="t" bIns="34275" lIns="68575" spcFirstLastPara="1" rIns="68575" wrap="square" tIns="34275">
            <a:normAutofit/>
          </a:bodyPr>
          <a:lstStyle>
            <a:lvl1pPr indent="-381000" lvl="0" marL="457200" algn="l">
              <a:lnSpc>
                <a:spcPct val="100000"/>
              </a:lnSpc>
              <a:spcBef>
                <a:spcPts val="500"/>
              </a:spcBef>
              <a:spcAft>
                <a:spcPts val="0"/>
              </a:spcAft>
              <a:buClr>
                <a:srgbClr val="500000"/>
              </a:buClr>
              <a:buSzPts val="2400"/>
              <a:buChar char="•"/>
              <a:defRPr sz="2400"/>
            </a:lvl1pPr>
            <a:lvl2pPr indent="-361950" lvl="1" marL="914400" algn="l">
              <a:lnSpc>
                <a:spcPct val="100000"/>
              </a:lnSpc>
              <a:spcBef>
                <a:spcPts val="400"/>
              </a:spcBef>
              <a:spcAft>
                <a:spcPts val="0"/>
              </a:spcAft>
              <a:buClr>
                <a:srgbClr val="500000"/>
              </a:buClr>
              <a:buSzPts val="2100"/>
              <a:buChar char="–"/>
              <a:defRPr sz="2100"/>
            </a:lvl2pPr>
            <a:lvl3pPr indent="-342900" lvl="2" marL="1371600" algn="l">
              <a:lnSpc>
                <a:spcPct val="100000"/>
              </a:lnSpc>
              <a:spcBef>
                <a:spcPts val="400"/>
              </a:spcBef>
              <a:spcAft>
                <a:spcPts val="0"/>
              </a:spcAft>
              <a:buClr>
                <a:srgbClr val="500000"/>
              </a:buClr>
              <a:buSzPts val="1800"/>
              <a:buChar char="•"/>
              <a:defRPr sz="1800"/>
            </a:lvl3pPr>
            <a:lvl4pPr indent="-323850" lvl="3" marL="1828800" algn="l">
              <a:lnSpc>
                <a:spcPct val="100000"/>
              </a:lnSpc>
              <a:spcBef>
                <a:spcPts val="300"/>
              </a:spcBef>
              <a:spcAft>
                <a:spcPts val="0"/>
              </a:spcAft>
              <a:buClr>
                <a:srgbClr val="500000"/>
              </a:buClr>
              <a:buSzPts val="1500"/>
              <a:buChar char="–"/>
              <a:defRPr sz="1500"/>
            </a:lvl4pPr>
            <a:lvl5pPr indent="-323850" lvl="4" marL="2286000" algn="l">
              <a:lnSpc>
                <a:spcPct val="100000"/>
              </a:lnSpc>
              <a:spcBef>
                <a:spcPts val="300"/>
              </a:spcBef>
              <a:spcAft>
                <a:spcPts val="0"/>
              </a:spcAft>
              <a:buClr>
                <a:srgbClr val="500000"/>
              </a:buClr>
              <a:buSzPts val="1500"/>
              <a:buChar char="»"/>
              <a:defRPr sz="1500"/>
            </a:lvl5pPr>
            <a:lvl6pPr indent="-323850" lvl="5" marL="2743200" algn="l">
              <a:lnSpc>
                <a:spcPct val="100000"/>
              </a:lnSpc>
              <a:spcBef>
                <a:spcPts val="300"/>
              </a:spcBef>
              <a:spcAft>
                <a:spcPts val="0"/>
              </a:spcAft>
              <a:buClr>
                <a:schemeClr val="dk1"/>
              </a:buClr>
              <a:buSzPts val="1500"/>
              <a:buChar char="•"/>
              <a:defRPr sz="1500"/>
            </a:lvl6pPr>
            <a:lvl7pPr indent="-323850" lvl="6" marL="3200400" algn="l">
              <a:lnSpc>
                <a:spcPct val="100000"/>
              </a:lnSpc>
              <a:spcBef>
                <a:spcPts val="300"/>
              </a:spcBef>
              <a:spcAft>
                <a:spcPts val="0"/>
              </a:spcAft>
              <a:buClr>
                <a:schemeClr val="dk1"/>
              </a:buClr>
              <a:buSzPts val="1500"/>
              <a:buChar char="•"/>
              <a:defRPr sz="1500"/>
            </a:lvl7pPr>
            <a:lvl8pPr indent="-323850" lvl="7" marL="3657600" algn="l">
              <a:lnSpc>
                <a:spcPct val="100000"/>
              </a:lnSpc>
              <a:spcBef>
                <a:spcPts val="300"/>
              </a:spcBef>
              <a:spcAft>
                <a:spcPts val="0"/>
              </a:spcAft>
              <a:buClr>
                <a:schemeClr val="dk1"/>
              </a:buClr>
              <a:buSzPts val="1500"/>
              <a:buChar char="•"/>
              <a:defRPr sz="1500"/>
            </a:lvl8pPr>
            <a:lvl9pPr indent="-323850" lvl="8" marL="4114800" algn="l">
              <a:lnSpc>
                <a:spcPct val="100000"/>
              </a:lnSpc>
              <a:spcBef>
                <a:spcPts val="300"/>
              </a:spcBef>
              <a:spcAft>
                <a:spcPts val="0"/>
              </a:spcAft>
              <a:buClr>
                <a:schemeClr val="dk1"/>
              </a:buClr>
              <a:buSzPts val="1500"/>
              <a:buChar char="•"/>
              <a:defRPr sz="1500"/>
            </a:lvl9pPr>
          </a:lstStyle>
          <a:p/>
        </p:txBody>
      </p:sp>
      <p:sp>
        <p:nvSpPr>
          <p:cNvPr id="114" name="Google Shape;114;g3b9e86ee6d1_0_473"/>
          <p:cNvSpPr txBox="1"/>
          <p:nvPr>
            <p:ph idx="2" type="body"/>
          </p:nvPr>
        </p:nvSpPr>
        <p:spPr>
          <a:xfrm>
            <a:off x="457208" y="1869141"/>
            <a:ext cx="3008400" cy="27255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200"/>
              </a:spcBef>
              <a:spcAft>
                <a:spcPts val="0"/>
              </a:spcAft>
              <a:buClr>
                <a:srgbClr val="500000"/>
              </a:buClr>
              <a:buSzPts val="1100"/>
              <a:buNone/>
              <a:defRPr sz="1100"/>
            </a:lvl1pPr>
            <a:lvl2pPr indent="-228600" lvl="1" marL="914400" algn="l">
              <a:lnSpc>
                <a:spcPct val="100000"/>
              </a:lnSpc>
              <a:spcBef>
                <a:spcPts val="200"/>
              </a:spcBef>
              <a:spcAft>
                <a:spcPts val="0"/>
              </a:spcAft>
              <a:buClr>
                <a:srgbClr val="500000"/>
              </a:buClr>
              <a:buSzPts val="900"/>
              <a:buNone/>
              <a:defRPr sz="900"/>
            </a:lvl2pPr>
            <a:lvl3pPr indent="-228600" lvl="2" marL="1371600" algn="l">
              <a:lnSpc>
                <a:spcPct val="100000"/>
              </a:lnSpc>
              <a:spcBef>
                <a:spcPts val="200"/>
              </a:spcBef>
              <a:spcAft>
                <a:spcPts val="0"/>
              </a:spcAft>
              <a:buClr>
                <a:srgbClr val="500000"/>
              </a:buClr>
              <a:buSzPts val="800"/>
              <a:buNone/>
              <a:defRPr sz="800"/>
            </a:lvl3pPr>
            <a:lvl4pPr indent="-228600" lvl="3" marL="1828800" algn="l">
              <a:lnSpc>
                <a:spcPct val="100000"/>
              </a:lnSpc>
              <a:spcBef>
                <a:spcPts val="100"/>
              </a:spcBef>
              <a:spcAft>
                <a:spcPts val="0"/>
              </a:spcAft>
              <a:buClr>
                <a:srgbClr val="500000"/>
              </a:buClr>
              <a:buSzPts val="700"/>
              <a:buNone/>
              <a:defRPr sz="700"/>
            </a:lvl4pPr>
            <a:lvl5pPr indent="-228600" lvl="4" marL="2286000" algn="l">
              <a:lnSpc>
                <a:spcPct val="100000"/>
              </a:lnSpc>
              <a:spcBef>
                <a:spcPts val="100"/>
              </a:spcBef>
              <a:spcAft>
                <a:spcPts val="0"/>
              </a:spcAft>
              <a:buClr>
                <a:srgbClr val="500000"/>
              </a:buClr>
              <a:buSzPts val="700"/>
              <a:buNone/>
              <a:defRPr sz="700"/>
            </a:lvl5pPr>
            <a:lvl6pPr indent="-228600" lvl="5" marL="2743200" algn="l">
              <a:lnSpc>
                <a:spcPct val="100000"/>
              </a:lnSpc>
              <a:spcBef>
                <a:spcPts val="100"/>
              </a:spcBef>
              <a:spcAft>
                <a:spcPts val="0"/>
              </a:spcAft>
              <a:buClr>
                <a:schemeClr val="dk1"/>
              </a:buClr>
              <a:buSzPts val="700"/>
              <a:buNone/>
              <a:defRPr sz="700"/>
            </a:lvl6pPr>
            <a:lvl7pPr indent="-228600" lvl="6" marL="3200400" algn="l">
              <a:lnSpc>
                <a:spcPct val="100000"/>
              </a:lnSpc>
              <a:spcBef>
                <a:spcPts val="100"/>
              </a:spcBef>
              <a:spcAft>
                <a:spcPts val="0"/>
              </a:spcAft>
              <a:buClr>
                <a:schemeClr val="dk1"/>
              </a:buClr>
              <a:buSzPts val="700"/>
              <a:buNone/>
              <a:defRPr sz="700"/>
            </a:lvl7pPr>
            <a:lvl8pPr indent="-228600" lvl="7" marL="3657600" algn="l">
              <a:lnSpc>
                <a:spcPct val="100000"/>
              </a:lnSpc>
              <a:spcBef>
                <a:spcPts val="100"/>
              </a:spcBef>
              <a:spcAft>
                <a:spcPts val="0"/>
              </a:spcAft>
              <a:buClr>
                <a:schemeClr val="dk1"/>
              </a:buClr>
              <a:buSzPts val="700"/>
              <a:buNone/>
              <a:defRPr sz="700"/>
            </a:lvl8pPr>
            <a:lvl9pPr indent="-228600" lvl="8" marL="4114800" algn="l">
              <a:lnSpc>
                <a:spcPct val="100000"/>
              </a:lnSpc>
              <a:spcBef>
                <a:spcPts val="100"/>
              </a:spcBef>
              <a:spcAft>
                <a:spcPts val="0"/>
              </a:spcAft>
              <a:buClr>
                <a:schemeClr val="dk1"/>
              </a:buClr>
              <a:buSzPts val="700"/>
              <a:buNone/>
              <a:defRPr sz="700"/>
            </a:lvl9pPr>
          </a:lstStyle>
          <a:p/>
        </p:txBody>
      </p:sp>
      <p:sp>
        <p:nvSpPr>
          <p:cNvPr id="115" name="Google Shape;115;g3b9e86ee6d1_0_473"/>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6" name="Google Shape;116;g3b9e86ee6d1_0_473"/>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17" name="Google Shape;117;g3b9e86ee6d1_0_473"/>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8" name="Shape 118"/>
        <p:cNvGrpSpPr/>
        <p:nvPr/>
      </p:nvGrpSpPr>
      <p:grpSpPr>
        <a:xfrm>
          <a:off x="0" y="0"/>
          <a:ext cx="0" cy="0"/>
          <a:chOff x="0" y="0"/>
          <a:chExt cx="0" cy="0"/>
        </a:xfrm>
      </p:grpSpPr>
      <p:sp>
        <p:nvSpPr>
          <p:cNvPr id="119" name="Google Shape;119;g3b9e86ee6d1_0_480"/>
          <p:cNvSpPr txBox="1"/>
          <p:nvPr>
            <p:ph type="title"/>
          </p:nvPr>
        </p:nvSpPr>
        <p:spPr>
          <a:xfrm>
            <a:off x="1792288" y="3600452"/>
            <a:ext cx="5486400" cy="425100"/>
          </a:xfrm>
          <a:prstGeom prst="rect">
            <a:avLst/>
          </a:prstGeom>
          <a:noFill/>
          <a:ln>
            <a:noFill/>
          </a:ln>
        </p:spPr>
        <p:txBody>
          <a:bodyPr anchorCtr="0" anchor="b" bIns="34275" lIns="68575" spcFirstLastPara="1" rIns="68575" wrap="square" tIns="34275">
            <a:normAutofit/>
          </a:bodyPr>
          <a:lstStyle>
            <a:lvl1pPr lvl="0" algn="l">
              <a:lnSpc>
                <a:spcPct val="100000"/>
              </a:lnSpc>
              <a:spcBef>
                <a:spcPts val="0"/>
              </a:spcBef>
              <a:spcAft>
                <a:spcPts val="0"/>
              </a:spcAft>
              <a:buClr>
                <a:srgbClr val="500000"/>
              </a:buClr>
              <a:buSzPts val="1500"/>
              <a:buFont typeface="Oswald Medium"/>
              <a:buNone/>
              <a:defRPr b="1" sz="1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0" name="Google Shape;120;g3b9e86ee6d1_0_480"/>
          <p:cNvSpPr/>
          <p:nvPr>
            <p:ph idx="2" type="pic"/>
          </p:nvPr>
        </p:nvSpPr>
        <p:spPr>
          <a:xfrm>
            <a:off x="1792288" y="983974"/>
            <a:ext cx="5486400" cy="2561700"/>
          </a:xfrm>
          <a:prstGeom prst="rect">
            <a:avLst/>
          </a:prstGeom>
          <a:noFill/>
          <a:ln>
            <a:noFill/>
          </a:ln>
        </p:spPr>
      </p:sp>
      <p:sp>
        <p:nvSpPr>
          <p:cNvPr id="121" name="Google Shape;121;g3b9e86ee6d1_0_480"/>
          <p:cNvSpPr txBox="1"/>
          <p:nvPr>
            <p:ph idx="1" type="body"/>
          </p:nvPr>
        </p:nvSpPr>
        <p:spPr>
          <a:xfrm>
            <a:off x="1792288" y="4025507"/>
            <a:ext cx="5486400" cy="603600"/>
          </a:xfrm>
          <a:prstGeom prst="rect">
            <a:avLst/>
          </a:prstGeom>
          <a:noFill/>
          <a:ln>
            <a:noFill/>
          </a:ln>
        </p:spPr>
        <p:txBody>
          <a:bodyPr anchorCtr="0" anchor="t" bIns="34275" lIns="68575" spcFirstLastPara="1" rIns="68575" wrap="square" tIns="34275">
            <a:normAutofit/>
          </a:bodyPr>
          <a:lstStyle>
            <a:lvl1pPr indent="-228600" lvl="0" marL="457200" algn="l">
              <a:lnSpc>
                <a:spcPct val="100000"/>
              </a:lnSpc>
              <a:spcBef>
                <a:spcPts val="200"/>
              </a:spcBef>
              <a:spcAft>
                <a:spcPts val="0"/>
              </a:spcAft>
              <a:buClr>
                <a:srgbClr val="500000"/>
              </a:buClr>
              <a:buSzPts val="1100"/>
              <a:buNone/>
              <a:defRPr sz="1100"/>
            </a:lvl1pPr>
            <a:lvl2pPr indent="-228600" lvl="1" marL="914400" algn="l">
              <a:lnSpc>
                <a:spcPct val="100000"/>
              </a:lnSpc>
              <a:spcBef>
                <a:spcPts val="200"/>
              </a:spcBef>
              <a:spcAft>
                <a:spcPts val="0"/>
              </a:spcAft>
              <a:buClr>
                <a:srgbClr val="500000"/>
              </a:buClr>
              <a:buSzPts val="900"/>
              <a:buNone/>
              <a:defRPr sz="900"/>
            </a:lvl2pPr>
            <a:lvl3pPr indent="-228600" lvl="2" marL="1371600" algn="l">
              <a:lnSpc>
                <a:spcPct val="100000"/>
              </a:lnSpc>
              <a:spcBef>
                <a:spcPts val="200"/>
              </a:spcBef>
              <a:spcAft>
                <a:spcPts val="0"/>
              </a:spcAft>
              <a:buClr>
                <a:srgbClr val="500000"/>
              </a:buClr>
              <a:buSzPts val="800"/>
              <a:buNone/>
              <a:defRPr sz="800"/>
            </a:lvl3pPr>
            <a:lvl4pPr indent="-228600" lvl="3" marL="1828800" algn="l">
              <a:lnSpc>
                <a:spcPct val="100000"/>
              </a:lnSpc>
              <a:spcBef>
                <a:spcPts val="100"/>
              </a:spcBef>
              <a:spcAft>
                <a:spcPts val="0"/>
              </a:spcAft>
              <a:buClr>
                <a:srgbClr val="500000"/>
              </a:buClr>
              <a:buSzPts val="700"/>
              <a:buNone/>
              <a:defRPr sz="700"/>
            </a:lvl4pPr>
            <a:lvl5pPr indent="-228600" lvl="4" marL="2286000" algn="l">
              <a:lnSpc>
                <a:spcPct val="100000"/>
              </a:lnSpc>
              <a:spcBef>
                <a:spcPts val="100"/>
              </a:spcBef>
              <a:spcAft>
                <a:spcPts val="0"/>
              </a:spcAft>
              <a:buClr>
                <a:srgbClr val="500000"/>
              </a:buClr>
              <a:buSzPts val="700"/>
              <a:buNone/>
              <a:defRPr sz="700"/>
            </a:lvl5pPr>
            <a:lvl6pPr indent="-228600" lvl="5" marL="2743200" algn="l">
              <a:lnSpc>
                <a:spcPct val="100000"/>
              </a:lnSpc>
              <a:spcBef>
                <a:spcPts val="100"/>
              </a:spcBef>
              <a:spcAft>
                <a:spcPts val="0"/>
              </a:spcAft>
              <a:buClr>
                <a:schemeClr val="dk1"/>
              </a:buClr>
              <a:buSzPts val="700"/>
              <a:buNone/>
              <a:defRPr sz="700"/>
            </a:lvl6pPr>
            <a:lvl7pPr indent="-228600" lvl="6" marL="3200400" algn="l">
              <a:lnSpc>
                <a:spcPct val="100000"/>
              </a:lnSpc>
              <a:spcBef>
                <a:spcPts val="100"/>
              </a:spcBef>
              <a:spcAft>
                <a:spcPts val="0"/>
              </a:spcAft>
              <a:buClr>
                <a:schemeClr val="dk1"/>
              </a:buClr>
              <a:buSzPts val="700"/>
              <a:buNone/>
              <a:defRPr sz="700"/>
            </a:lvl7pPr>
            <a:lvl8pPr indent="-228600" lvl="7" marL="3657600" algn="l">
              <a:lnSpc>
                <a:spcPct val="100000"/>
              </a:lnSpc>
              <a:spcBef>
                <a:spcPts val="100"/>
              </a:spcBef>
              <a:spcAft>
                <a:spcPts val="0"/>
              </a:spcAft>
              <a:buClr>
                <a:schemeClr val="dk1"/>
              </a:buClr>
              <a:buSzPts val="700"/>
              <a:buNone/>
              <a:defRPr sz="700"/>
            </a:lvl8pPr>
            <a:lvl9pPr indent="-228600" lvl="8" marL="4114800" algn="l">
              <a:lnSpc>
                <a:spcPct val="100000"/>
              </a:lnSpc>
              <a:spcBef>
                <a:spcPts val="100"/>
              </a:spcBef>
              <a:spcAft>
                <a:spcPts val="0"/>
              </a:spcAft>
              <a:buClr>
                <a:schemeClr val="dk1"/>
              </a:buClr>
              <a:buSzPts val="700"/>
              <a:buNone/>
              <a:defRPr sz="700"/>
            </a:lvl9pPr>
          </a:lstStyle>
          <a:p/>
        </p:txBody>
      </p:sp>
      <p:sp>
        <p:nvSpPr>
          <p:cNvPr id="122" name="Google Shape;122;g3b9e86ee6d1_0_480"/>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3" name="Google Shape;123;g3b9e86ee6d1_0_480"/>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p:txBody>
      </p:sp>
      <p:sp>
        <p:nvSpPr>
          <p:cNvPr id="124" name="Google Shape;124;g3b9e86ee6d1_0_480"/>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image" Target="../media/image2.png"/><Relationship Id="rId3" Type="http://schemas.openxmlformats.org/officeDocument/2006/relationships/slideLayout" Target="../slideLayouts/slideLayout12.xml"/><Relationship Id="rId4" Type="http://schemas.openxmlformats.org/officeDocument/2006/relationships/slideLayout" Target="../slideLayouts/slideLayout13.xml"/><Relationship Id="rId11" Type="http://schemas.openxmlformats.org/officeDocument/2006/relationships/slideLayout" Target="../slideLayouts/slideLayout20.xml"/><Relationship Id="rId10" Type="http://schemas.openxmlformats.org/officeDocument/2006/relationships/slideLayout" Target="../slideLayouts/slideLayout19.xml"/><Relationship Id="rId12" Type="http://schemas.openxmlformats.org/officeDocument/2006/relationships/theme" Target="../theme/theme3.xml"/><Relationship Id="rId9" Type="http://schemas.openxmlformats.org/officeDocument/2006/relationships/slideLayout" Target="../slideLayouts/slideLayout18.xml"/><Relationship Id="rId5" Type="http://schemas.openxmlformats.org/officeDocument/2006/relationships/slideLayout" Target="../slideLayouts/slideLayout14.xml"/><Relationship Id="rId6" Type="http://schemas.openxmlformats.org/officeDocument/2006/relationships/slideLayout" Target="../slideLayouts/slideLayout15.xml"/><Relationship Id="rId7" Type="http://schemas.openxmlformats.org/officeDocument/2006/relationships/slideLayout" Target="../slideLayouts/slideLayout16.xml"/><Relationship Id="rId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22"/>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g3b9e86ee6d1_0_412"/>
          <p:cNvSpPr txBox="1"/>
          <p:nvPr>
            <p:ph type="title"/>
          </p:nvPr>
        </p:nvSpPr>
        <p:spPr>
          <a:xfrm>
            <a:off x="457200" y="897401"/>
            <a:ext cx="8229600" cy="694800"/>
          </a:xfrm>
          <a:prstGeom prst="rect">
            <a:avLst/>
          </a:prstGeom>
          <a:noFill/>
          <a:ln>
            <a:noFill/>
          </a:ln>
        </p:spPr>
        <p:txBody>
          <a:bodyPr anchorCtr="0" anchor="ctr" bIns="34275" lIns="68575" spcFirstLastPara="1" rIns="68575" wrap="square" tIns="34275">
            <a:normAutofit/>
          </a:bodyPr>
          <a:lstStyle>
            <a:lvl1pPr lvl="0" marR="0" rtl="0" algn="ctr">
              <a:lnSpc>
                <a:spcPct val="100000"/>
              </a:lnSpc>
              <a:spcBef>
                <a:spcPts val="0"/>
              </a:spcBef>
              <a:spcAft>
                <a:spcPts val="0"/>
              </a:spcAft>
              <a:buClr>
                <a:srgbClr val="500000"/>
              </a:buClr>
              <a:buSzPts val="3300"/>
              <a:buFont typeface="Oswald Medium"/>
              <a:buNone/>
              <a:defRPr b="0" i="0" sz="3300" u="none" cap="none" strike="noStrike">
                <a:solidFill>
                  <a:srgbClr val="500000"/>
                </a:solidFill>
                <a:latin typeface="Oswald Medium"/>
                <a:ea typeface="Oswald Medium"/>
                <a:cs typeface="Oswald Medium"/>
                <a:sym typeface="Oswald Medium"/>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rgbClr val="000000"/>
                </a:solidFill>
                <a:latin typeface="Arial"/>
                <a:ea typeface="Arial"/>
                <a:cs typeface="Arial"/>
                <a:sym typeface="Arial"/>
              </a:defRPr>
            </a:lvl9pPr>
          </a:lstStyle>
          <a:p/>
        </p:txBody>
      </p:sp>
      <p:sp>
        <p:nvSpPr>
          <p:cNvPr id="52" name="Google Shape;52;g3b9e86ee6d1_0_412"/>
          <p:cNvSpPr txBox="1"/>
          <p:nvPr>
            <p:ph idx="1" type="body"/>
          </p:nvPr>
        </p:nvSpPr>
        <p:spPr>
          <a:xfrm>
            <a:off x="457200" y="1689754"/>
            <a:ext cx="8229600" cy="2904900"/>
          </a:xfrm>
          <a:prstGeom prst="rect">
            <a:avLst/>
          </a:prstGeom>
          <a:noFill/>
          <a:ln>
            <a:noFill/>
          </a:ln>
        </p:spPr>
        <p:txBody>
          <a:bodyPr anchorCtr="0" anchor="t" bIns="34275" lIns="68575" spcFirstLastPara="1" rIns="68575" wrap="square" tIns="34275">
            <a:normAutofit/>
          </a:bodyPr>
          <a:lstStyle>
            <a:lvl1pPr indent="-381000" lvl="0" marL="457200" marR="0" rtl="0" algn="l">
              <a:lnSpc>
                <a:spcPct val="100000"/>
              </a:lnSpc>
              <a:spcBef>
                <a:spcPts val="500"/>
              </a:spcBef>
              <a:spcAft>
                <a:spcPts val="0"/>
              </a:spcAft>
              <a:buClr>
                <a:srgbClr val="500000"/>
              </a:buClr>
              <a:buSzPts val="2400"/>
              <a:buFont typeface="Arial"/>
              <a:buChar char="•"/>
              <a:defRPr b="0" i="0" sz="2400" u="none" cap="none" strike="noStrike">
                <a:solidFill>
                  <a:srgbClr val="500000"/>
                </a:solidFill>
                <a:latin typeface="Open Sans"/>
                <a:ea typeface="Open Sans"/>
                <a:cs typeface="Open Sans"/>
                <a:sym typeface="Open Sans"/>
              </a:defRPr>
            </a:lvl1pPr>
            <a:lvl2pPr indent="-361950" lvl="1" marL="914400" marR="0" rtl="0" algn="l">
              <a:lnSpc>
                <a:spcPct val="100000"/>
              </a:lnSpc>
              <a:spcBef>
                <a:spcPts val="400"/>
              </a:spcBef>
              <a:spcAft>
                <a:spcPts val="0"/>
              </a:spcAft>
              <a:buClr>
                <a:srgbClr val="500000"/>
              </a:buClr>
              <a:buSzPts val="2100"/>
              <a:buFont typeface="Arial"/>
              <a:buChar char="–"/>
              <a:defRPr b="0" i="0" sz="2100" u="none" cap="none" strike="noStrike">
                <a:solidFill>
                  <a:srgbClr val="500000"/>
                </a:solidFill>
                <a:latin typeface="Open Sans"/>
                <a:ea typeface="Open Sans"/>
                <a:cs typeface="Open Sans"/>
                <a:sym typeface="Open Sans"/>
              </a:defRPr>
            </a:lvl2pPr>
            <a:lvl3pPr indent="-342900" lvl="2" marL="1371600" marR="0" rtl="0" algn="l">
              <a:lnSpc>
                <a:spcPct val="100000"/>
              </a:lnSpc>
              <a:spcBef>
                <a:spcPts val="400"/>
              </a:spcBef>
              <a:spcAft>
                <a:spcPts val="0"/>
              </a:spcAft>
              <a:buClr>
                <a:srgbClr val="500000"/>
              </a:buClr>
              <a:buSzPts val="1800"/>
              <a:buFont typeface="Arial"/>
              <a:buChar char="•"/>
              <a:defRPr b="0" i="0" sz="1800" u="none" cap="none" strike="noStrike">
                <a:solidFill>
                  <a:srgbClr val="500000"/>
                </a:solidFill>
                <a:latin typeface="Open Sans"/>
                <a:ea typeface="Open Sans"/>
                <a:cs typeface="Open Sans"/>
                <a:sym typeface="Open Sans"/>
              </a:defRPr>
            </a:lvl3pPr>
            <a:lvl4pPr indent="-323850" lvl="3" marL="1828800" marR="0" rtl="0" algn="l">
              <a:lnSpc>
                <a:spcPct val="100000"/>
              </a:lnSpc>
              <a:spcBef>
                <a:spcPts val="300"/>
              </a:spcBef>
              <a:spcAft>
                <a:spcPts val="0"/>
              </a:spcAft>
              <a:buClr>
                <a:srgbClr val="500000"/>
              </a:buClr>
              <a:buSzPts val="1500"/>
              <a:buFont typeface="Arial"/>
              <a:buChar char="–"/>
              <a:defRPr b="0" i="0" sz="1500" u="none" cap="none" strike="noStrike">
                <a:solidFill>
                  <a:srgbClr val="500000"/>
                </a:solidFill>
                <a:latin typeface="Open Sans"/>
                <a:ea typeface="Open Sans"/>
                <a:cs typeface="Open Sans"/>
                <a:sym typeface="Open Sans"/>
              </a:defRPr>
            </a:lvl4pPr>
            <a:lvl5pPr indent="-323850" lvl="4" marL="2286000" marR="0" rtl="0" algn="l">
              <a:lnSpc>
                <a:spcPct val="100000"/>
              </a:lnSpc>
              <a:spcBef>
                <a:spcPts val="300"/>
              </a:spcBef>
              <a:spcAft>
                <a:spcPts val="0"/>
              </a:spcAft>
              <a:buClr>
                <a:srgbClr val="500000"/>
              </a:buClr>
              <a:buSzPts val="1500"/>
              <a:buFont typeface="Arial"/>
              <a:buChar char="»"/>
              <a:defRPr b="0" i="0" sz="1500" u="none" cap="none" strike="noStrike">
                <a:solidFill>
                  <a:srgbClr val="500000"/>
                </a:solidFill>
                <a:latin typeface="Open Sans"/>
                <a:ea typeface="Open Sans"/>
                <a:cs typeface="Open Sans"/>
                <a:sym typeface="Open Sans"/>
              </a:defRPr>
            </a:lvl5pPr>
            <a:lvl6pPr indent="-323850" lvl="5" marL="27432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lnSpc>
                <a:spcPct val="100000"/>
              </a:lnSpc>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53" name="Google Shape;53;g3b9e86ee6d1_0_412"/>
          <p:cNvSpPr txBox="1"/>
          <p:nvPr>
            <p:ph idx="10" type="dt"/>
          </p:nvPr>
        </p:nvSpPr>
        <p:spPr>
          <a:xfrm>
            <a:off x="457200" y="4767265"/>
            <a:ext cx="2133600" cy="273900"/>
          </a:xfrm>
          <a:prstGeom prst="rect">
            <a:avLst/>
          </a:prstGeom>
          <a:noFill/>
          <a:ln>
            <a:noFill/>
          </a:ln>
        </p:spPr>
        <p:txBody>
          <a:bodyPr anchorCtr="0" anchor="ctr" bIns="34275" lIns="68575" spcFirstLastPara="1" rIns="68575" wrap="square" tIns="34275">
            <a:noAutofit/>
          </a:bodyPr>
          <a:lstStyle>
            <a:lvl1pPr lvl="0" marR="0" rtl="0" algn="l">
              <a:lnSpc>
                <a:spcPct val="100000"/>
              </a:lnSpc>
              <a:spcBef>
                <a:spcPts val="0"/>
              </a:spcBef>
              <a:spcAft>
                <a:spcPts val="0"/>
              </a:spcAft>
              <a:buClr>
                <a:srgbClr val="000000"/>
              </a:buClr>
              <a:buSzPts val="1100"/>
              <a:buFont typeface="Arial"/>
              <a:buNone/>
              <a:defRPr b="0" i="0" sz="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54" name="Google Shape;54;g3b9e86ee6d1_0_412"/>
          <p:cNvSpPr txBox="1"/>
          <p:nvPr>
            <p:ph idx="11" type="ftr"/>
          </p:nvPr>
        </p:nvSpPr>
        <p:spPr>
          <a:xfrm>
            <a:off x="3124200" y="4767265"/>
            <a:ext cx="2895600" cy="273900"/>
          </a:xfrm>
          <a:prstGeom prst="rect">
            <a:avLst/>
          </a:prstGeom>
          <a:noFill/>
          <a:ln>
            <a:noFill/>
          </a:ln>
        </p:spPr>
        <p:txBody>
          <a:bodyPr anchorCtr="0" anchor="ctr" bIns="34275" lIns="68575" spcFirstLastPara="1" rIns="68575" wrap="square" tIns="34275">
            <a:noAutofit/>
          </a:bodyPr>
          <a:lstStyle>
            <a:lvl1pPr lvl="0" marR="0" rtl="0" algn="ctr">
              <a:lnSpc>
                <a:spcPct val="100000"/>
              </a:lnSpc>
              <a:spcBef>
                <a:spcPts val="0"/>
              </a:spcBef>
              <a:spcAft>
                <a:spcPts val="0"/>
              </a:spcAft>
              <a:buClr>
                <a:srgbClr val="000000"/>
              </a:buClr>
              <a:buSzPts val="1100"/>
              <a:buFont typeface="Arial"/>
              <a:buNone/>
              <a:defRPr b="0" i="0" sz="8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100"/>
              <a:buFont typeface="Arial"/>
              <a:buNone/>
              <a:defRPr b="0" i="0" sz="1400" u="none" cap="none" strike="noStrike">
                <a:solidFill>
                  <a:schemeClr val="dk1"/>
                </a:solidFill>
                <a:latin typeface="Calibri"/>
                <a:ea typeface="Calibri"/>
                <a:cs typeface="Calibri"/>
                <a:sym typeface="Calibri"/>
              </a:defRPr>
            </a:lvl9pPr>
          </a:lstStyle>
          <a:p/>
        </p:txBody>
      </p:sp>
      <p:sp>
        <p:nvSpPr>
          <p:cNvPr id="55" name="Google Shape;55;g3b9e86ee6d1_0_412"/>
          <p:cNvSpPr txBox="1"/>
          <p:nvPr>
            <p:ph idx="12" type="sldNum"/>
          </p:nvPr>
        </p:nvSpPr>
        <p:spPr>
          <a:xfrm>
            <a:off x="6553200" y="4767265"/>
            <a:ext cx="2133600" cy="273900"/>
          </a:xfrm>
          <a:prstGeom prst="rect">
            <a:avLst/>
          </a:prstGeom>
          <a:noFill/>
          <a:ln>
            <a:noFill/>
          </a:ln>
        </p:spPr>
        <p:txBody>
          <a:bodyPr anchorCtr="0" anchor="ctr" bIns="34275" lIns="68575" spcFirstLastPara="1" rIns="68575" wrap="square" tIns="34275">
            <a:noAutofit/>
          </a:bodyPr>
          <a:lstStyle>
            <a:lvl1pPr indent="0" lvl="0"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800"/>
              <a:buFont typeface="Arial"/>
              <a:buNone/>
              <a:defRPr b="0" i="0" sz="800" u="none" cap="none" strike="noStrike">
                <a:solidFill>
                  <a:srgbClr val="888888"/>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6" name="Google Shape;56;g3b9e86ee6d1_0_412"/>
          <p:cNvPicPr preferRelativeResize="0"/>
          <p:nvPr/>
        </p:nvPicPr>
        <p:blipFill rotWithShape="1">
          <a:blip r:embed="rId1">
            <a:alphaModFix/>
          </a:blip>
          <a:srcRect b="0" l="0" r="0" t="0"/>
          <a:stretch/>
        </p:blipFill>
        <p:spPr>
          <a:xfrm>
            <a:off x="198344" y="160247"/>
            <a:ext cx="8747314" cy="694724"/>
          </a:xfrm>
          <a:prstGeom prst="rect">
            <a:avLst/>
          </a:prstGeom>
          <a:noFill/>
          <a:ln>
            <a:noFill/>
          </a:ln>
        </p:spPr>
      </p:pic>
      <p:pic>
        <p:nvPicPr>
          <p:cNvPr id="57" name="Google Shape;57;g3b9e86ee6d1_0_412"/>
          <p:cNvPicPr preferRelativeResize="0"/>
          <p:nvPr/>
        </p:nvPicPr>
        <p:blipFill rotWithShape="1">
          <a:blip r:embed="rId2">
            <a:alphaModFix/>
          </a:blip>
          <a:srcRect b="0" l="0" r="0" t="0"/>
          <a:stretch/>
        </p:blipFill>
        <p:spPr>
          <a:xfrm>
            <a:off x="210251" y="526358"/>
            <a:ext cx="84895" cy="390513"/>
          </a:xfrm>
          <a:prstGeom prst="rect">
            <a:avLst/>
          </a:prstGeom>
          <a:noFill/>
          <a:ln>
            <a:noFill/>
          </a:ln>
        </p:spPr>
      </p:pic>
      <p:pic>
        <p:nvPicPr>
          <p:cNvPr id="58" name="Google Shape;58;g3b9e86ee6d1_0_412"/>
          <p:cNvPicPr preferRelativeResize="0"/>
          <p:nvPr/>
        </p:nvPicPr>
        <p:blipFill rotWithShape="1">
          <a:blip r:embed="rId2">
            <a:alphaModFix/>
          </a:blip>
          <a:srcRect b="0" l="0" r="0" t="0"/>
          <a:stretch/>
        </p:blipFill>
        <p:spPr>
          <a:xfrm>
            <a:off x="210251" y="114390"/>
            <a:ext cx="84895" cy="39051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14.jpg"/><Relationship Id="rId5" Type="http://schemas.openxmlformats.org/officeDocument/2006/relationships/image" Target="../media/image9.jpg"/><Relationship Id="rId6"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5.jpg"/><Relationship Id="rId5" Type="http://schemas.openxmlformats.org/officeDocument/2006/relationships/image" Target="../media/image21.jpg"/><Relationship Id="rId6" Type="http://schemas.openxmlformats.org/officeDocument/2006/relationships/image" Target="../media/image2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g"/><Relationship Id="rId4" Type="http://schemas.openxmlformats.org/officeDocument/2006/relationships/image" Target="../media/image16.jpg"/><Relationship Id="rId5" Type="http://schemas.openxmlformats.org/officeDocument/2006/relationships/image" Target="../media/image24.jpg"/><Relationship Id="rId6"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8.jpg"/><Relationship Id="rId4" Type="http://schemas.openxmlformats.org/officeDocument/2006/relationships/image" Target="../media/image10.jpg"/><Relationship Id="rId5" Type="http://schemas.openxmlformats.org/officeDocument/2006/relationships/image" Target="../media/image17.jpg"/><Relationship Id="rId6" Type="http://schemas.openxmlformats.org/officeDocument/2006/relationships/image" Target="../media/image19.jpg"/><Relationship Id="rId7" Type="http://schemas.openxmlformats.org/officeDocument/2006/relationships/image" Target="../media/image2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35.jpg"/><Relationship Id="rId5" Type="http://schemas.openxmlformats.org/officeDocument/2006/relationships/image" Target="../media/image34.jpg"/><Relationship Id="rId6"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jpg"/><Relationship Id="rId4" Type="http://schemas.openxmlformats.org/officeDocument/2006/relationships/image" Target="../media/image36.jpg"/><Relationship Id="rId5" Type="http://schemas.openxmlformats.org/officeDocument/2006/relationships/image" Target="../media/image30.jpg"/><Relationship Id="rId6" Type="http://schemas.openxmlformats.org/officeDocument/2006/relationships/image" Target="../media/image26.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jpg"/><Relationship Id="rId4" Type="http://schemas.openxmlformats.org/officeDocument/2006/relationships/image" Target="../media/image50.jpg"/><Relationship Id="rId5" Type="http://schemas.openxmlformats.org/officeDocument/2006/relationships/image" Target="../media/image54.jpg"/><Relationship Id="rId6" Type="http://schemas.openxmlformats.org/officeDocument/2006/relationships/image" Target="../media/image5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jpg"/><Relationship Id="rId4" Type="http://schemas.openxmlformats.org/officeDocument/2006/relationships/image" Target="../media/image31.jpg"/><Relationship Id="rId5" Type="http://schemas.openxmlformats.org/officeDocument/2006/relationships/image" Target="../media/image38.jpg"/><Relationship Id="rId6" Type="http://schemas.openxmlformats.org/officeDocument/2006/relationships/image" Target="../media/image2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8.jpg"/><Relationship Id="rId4" Type="http://schemas.openxmlformats.org/officeDocument/2006/relationships/image" Target="../media/image33.jpg"/><Relationship Id="rId5" Type="http://schemas.openxmlformats.org/officeDocument/2006/relationships/image" Target="../media/image27.jpg"/><Relationship Id="rId6" Type="http://schemas.openxmlformats.org/officeDocument/2006/relationships/image" Target="../media/image23.jpg"/><Relationship Id="rId7" Type="http://schemas.openxmlformats.org/officeDocument/2006/relationships/image" Target="../media/image4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8.jpg"/><Relationship Id="rId4" Type="http://schemas.openxmlformats.org/officeDocument/2006/relationships/image" Target="../media/image41.jpg"/><Relationship Id="rId5" Type="http://schemas.openxmlformats.org/officeDocument/2006/relationships/image" Target="../media/image44.jpg"/><Relationship Id="rId6"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8.jp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8.jpg"/><Relationship Id="rId4" Type="http://schemas.openxmlformats.org/officeDocument/2006/relationships/image" Target="../media/image4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8.jp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jpg"/><Relationship Id="rId4" Type="http://schemas.openxmlformats.org/officeDocument/2006/relationships/image" Target="../media/image4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8.jpg"/><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8.jpg"/><Relationship Id="rId4" Type="http://schemas.openxmlformats.org/officeDocument/2006/relationships/image" Target="../media/image55.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8.jpg"/><Relationship Id="rId4" Type="http://schemas.openxmlformats.org/officeDocument/2006/relationships/image" Target="../media/image4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9.jp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jpg"/><Relationship Id="rId4" Type="http://schemas.openxmlformats.org/officeDocument/2006/relationships/image" Target="../media/image46.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8.jpg"/><Relationship Id="rId4" Type="http://schemas.openxmlformats.org/officeDocument/2006/relationships/image" Target="../media/image48.png"/><Relationship Id="rId5"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8.jp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8.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128" name="Shape 128"/>
        <p:cNvGrpSpPr/>
        <p:nvPr/>
      </p:nvGrpSpPr>
      <p:grpSpPr>
        <a:xfrm>
          <a:off x="0" y="0"/>
          <a:ext cx="0" cy="0"/>
          <a:chOff x="0" y="0"/>
          <a:chExt cx="0" cy="0"/>
        </a:xfrm>
      </p:grpSpPr>
      <p:pic>
        <p:nvPicPr>
          <p:cNvPr id="129" name="Google Shape;129;p1"/>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130" name="Google Shape;130;p1"/>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
          <p:cNvSpPr txBox="1"/>
          <p:nvPr>
            <p:ph idx="1" type="subTitle"/>
          </p:nvPr>
        </p:nvSpPr>
        <p:spPr>
          <a:xfrm>
            <a:off x="1914900" y="3784625"/>
            <a:ext cx="5314200" cy="792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SzPts val="2800"/>
              <a:buNone/>
            </a:pPr>
            <a:r>
              <a:rPr b="1" lang="en" sz="3500">
                <a:solidFill>
                  <a:srgbClr val="FFFFFF"/>
                </a:solidFill>
                <a:latin typeface="EB Garamond"/>
                <a:ea typeface="EB Garamond"/>
                <a:cs typeface="EB Garamond"/>
                <a:sym typeface="EB Garamond"/>
              </a:rPr>
              <a:t>Informational</a:t>
            </a:r>
            <a:endParaRPr b="1" sz="3500">
              <a:solidFill>
                <a:srgbClr val="FFFFFF"/>
              </a:solidFill>
              <a:latin typeface="EB Garamond"/>
              <a:ea typeface="EB Garamond"/>
              <a:cs typeface="EB Garamond"/>
              <a:sym typeface="EB Garamond"/>
            </a:endParaRPr>
          </a:p>
          <a:p>
            <a:pPr indent="0" lvl="0" marL="0" rtl="0" algn="ctr">
              <a:lnSpc>
                <a:spcPct val="90000"/>
              </a:lnSpc>
              <a:spcBef>
                <a:spcPts val="0"/>
              </a:spcBef>
              <a:spcAft>
                <a:spcPts val="0"/>
              </a:spcAft>
              <a:buSzPts val="2800"/>
              <a:buNone/>
            </a:pPr>
            <a:r>
              <a:rPr b="1" lang="en" sz="2032">
                <a:solidFill>
                  <a:srgbClr val="FFFFFF"/>
                </a:solidFill>
                <a:latin typeface="EB Garamond"/>
                <a:ea typeface="EB Garamond"/>
                <a:cs typeface="EB Garamond"/>
                <a:sym typeface="EB Garamond"/>
              </a:rPr>
              <a:t>September </a:t>
            </a:r>
            <a:r>
              <a:rPr b="1" lang="en" sz="2032">
                <a:solidFill>
                  <a:srgbClr val="FFFFFF"/>
                </a:solidFill>
                <a:latin typeface="EB Garamond"/>
                <a:ea typeface="EB Garamond"/>
                <a:cs typeface="EB Garamond"/>
                <a:sym typeface="EB Garamond"/>
              </a:rPr>
              <a:t>2nd, 2026</a:t>
            </a:r>
            <a:endParaRPr b="1" sz="2032">
              <a:solidFill>
                <a:srgbClr val="FFFFFF"/>
              </a:solidFill>
              <a:latin typeface="EB Garamond"/>
              <a:ea typeface="EB Garamond"/>
              <a:cs typeface="EB Garamond"/>
              <a:sym typeface="EB Garamond"/>
            </a:endParaRPr>
          </a:p>
        </p:txBody>
      </p:sp>
      <p:pic>
        <p:nvPicPr>
          <p:cNvPr id="132" name="Google Shape;132;p1"/>
          <p:cNvPicPr preferRelativeResize="0"/>
          <p:nvPr/>
        </p:nvPicPr>
        <p:blipFill rotWithShape="1">
          <a:blip r:embed="rId4">
            <a:alphaModFix/>
          </a:blip>
          <a:srcRect b="0" l="0" r="0" t="0"/>
          <a:stretch/>
        </p:blipFill>
        <p:spPr>
          <a:xfrm>
            <a:off x="3066350" y="606525"/>
            <a:ext cx="3011349" cy="3011349"/>
          </a:xfrm>
          <a:prstGeom prst="rect">
            <a:avLst/>
          </a:prstGeom>
          <a:noFill/>
          <a:ln cap="flat" cmpd="sng" w="28575">
            <a:solidFill>
              <a:schemeClr val="lt1"/>
            </a:solidFill>
            <a:prstDash val="solid"/>
            <a:round/>
            <a:headEnd len="sm" w="sm" type="none"/>
            <a:tailEnd len="sm" w="sm" type="none"/>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3b9e86ee6d1_0_378"/>
          <p:cNvSpPr txBox="1"/>
          <p:nvPr>
            <p:ph type="ctrTitle"/>
          </p:nvPr>
        </p:nvSpPr>
        <p:spPr>
          <a:xfrm>
            <a:off x="685800" y="2244600"/>
            <a:ext cx="7772400" cy="6306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lt1"/>
              </a:buClr>
              <a:buSzPts val="4100"/>
              <a:buFont typeface="Oswald Medium"/>
              <a:buNone/>
            </a:pPr>
            <a:r>
              <a:rPr lang="en"/>
              <a:t>Roles &amp; Responsibilities</a:t>
            </a:r>
            <a:endParaRPr/>
          </a:p>
        </p:txBody>
      </p:sp>
      <p:sp>
        <p:nvSpPr>
          <p:cNvPr id="139" name="Google Shape;139;g3b9e86ee6d1_0_378"/>
          <p:cNvSpPr txBox="1"/>
          <p:nvPr>
            <p:ph idx="1" type="subTitle"/>
          </p:nvPr>
        </p:nvSpPr>
        <p:spPr>
          <a:xfrm>
            <a:off x="519545" y="2875010"/>
            <a:ext cx="8001000" cy="892500"/>
          </a:xfrm>
          <a:prstGeom prst="rect">
            <a:avLst/>
          </a:prstGeom>
          <a:noFill/>
          <a:ln>
            <a:noFill/>
          </a:ln>
        </p:spPr>
        <p:txBody>
          <a:bodyPr anchorCtr="0" anchor="t" bIns="34275" lIns="68575" spcFirstLastPara="1" rIns="68575" wrap="square" tIns="34275">
            <a:normAutofit/>
          </a:bodyPr>
          <a:lstStyle/>
          <a:p>
            <a:pPr indent="0" lvl="0" marL="0" rtl="0" algn="ctr">
              <a:lnSpc>
                <a:spcPct val="100000"/>
              </a:lnSpc>
              <a:spcBef>
                <a:spcPts val="0"/>
              </a:spcBef>
              <a:spcAft>
                <a:spcPts val="0"/>
              </a:spcAft>
              <a:buClr>
                <a:schemeClr val="lt1"/>
              </a:buClr>
              <a:buSzPts val="1400"/>
              <a:buNone/>
            </a:pPr>
            <a:r>
              <a:rPr lang="en" sz="1400"/>
              <a:t>Shawn Archer – Pre-Professional School Advisor, Law &amp; Pharmacy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g3b9e86ee6d1_0_384"/>
          <p:cNvSpPr txBox="1"/>
          <p:nvPr>
            <p:ph idx="1" type="body"/>
          </p:nvPr>
        </p:nvSpPr>
        <p:spPr>
          <a:xfrm>
            <a:off x="457200" y="1720517"/>
            <a:ext cx="4038600" cy="2874300"/>
          </a:xfrm>
          <a:prstGeom prst="rect">
            <a:avLst/>
          </a:prstGeom>
          <a:noFill/>
          <a:ln>
            <a:noFill/>
          </a:ln>
        </p:spPr>
        <p:txBody>
          <a:bodyPr anchorCtr="0" anchor="t" bIns="34275" lIns="68575" spcFirstLastPara="1" rIns="68575" wrap="square" tIns="34275">
            <a:normAutofit/>
          </a:bodyPr>
          <a:lstStyle/>
          <a:p>
            <a:pPr indent="-254000" lvl="0" marL="254000" rtl="0" algn="l">
              <a:lnSpc>
                <a:spcPct val="100000"/>
              </a:lnSpc>
              <a:spcBef>
                <a:spcPts val="0"/>
              </a:spcBef>
              <a:spcAft>
                <a:spcPts val="0"/>
              </a:spcAft>
              <a:buClr>
                <a:srgbClr val="500000"/>
              </a:buClr>
              <a:buSzPts val="1400"/>
              <a:buChar char="•"/>
            </a:pPr>
            <a:r>
              <a:rPr lang="en" sz="1400"/>
              <a:t>Advisor for Texas A&amp;M Pre Law Society</a:t>
            </a:r>
            <a:endParaRPr/>
          </a:p>
          <a:p>
            <a:pPr indent="-254000" lvl="0" marL="254000" rtl="0" algn="l">
              <a:lnSpc>
                <a:spcPct val="100000"/>
              </a:lnSpc>
              <a:spcBef>
                <a:spcPts val="300"/>
              </a:spcBef>
              <a:spcAft>
                <a:spcPts val="0"/>
              </a:spcAft>
              <a:buClr>
                <a:srgbClr val="500000"/>
              </a:buClr>
              <a:buSzPts val="1400"/>
              <a:buChar char="•"/>
            </a:pPr>
            <a:r>
              <a:rPr lang="en" sz="1400"/>
              <a:t>Daily Availability</a:t>
            </a:r>
            <a:endParaRPr/>
          </a:p>
          <a:p>
            <a:pPr indent="-254000" lvl="0" marL="254000" rtl="0" algn="l">
              <a:lnSpc>
                <a:spcPct val="100000"/>
              </a:lnSpc>
              <a:spcBef>
                <a:spcPts val="300"/>
              </a:spcBef>
              <a:spcAft>
                <a:spcPts val="0"/>
              </a:spcAft>
              <a:buClr>
                <a:srgbClr val="500000"/>
              </a:buClr>
              <a:buSzPts val="1400"/>
              <a:buChar char="•"/>
            </a:pPr>
            <a:r>
              <a:rPr lang="en" sz="1400"/>
              <a:t>Assist Students Through Application Process</a:t>
            </a:r>
            <a:endParaRPr/>
          </a:p>
          <a:p>
            <a:pPr indent="-254000" lvl="0" marL="254000" rtl="0" algn="l">
              <a:lnSpc>
                <a:spcPct val="100000"/>
              </a:lnSpc>
              <a:spcBef>
                <a:spcPts val="300"/>
              </a:spcBef>
              <a:spcAft>
                <a:spcPts val="0"/>
              </a:spcAft>
              <a:buClr>
                <a:srgbClr val="500000"/>
              </a:buClr>
              <a:buSzPts val="1400"/>
              <a:buChar char="•"/>
            </a:pPr>
            <a:r>
              <a:rPr lang="en" sz="1400"/>
              <a:t>Stay Informed</a:t>
            </a:r>
            <a:endParaRPr/>
          </a:p>
          <a:p>
            <a:pPr indent="-209550" lvl="1" marL="558800" rtl="0" algn="l">
              <a:lnSpc>
                <a:spcPct val="100000"/>
              </a:lnSpc>
              <a:spcBef>
                <a:spcPts val="300"/>
              </a:spcBef>
              <a:spcAft>
                <a:spcPts val="0"/>
              </a:spcAft>
              <a:buClr>
                <a:srgbClr val="500000"/>
              </a:buClr>
              <a:buSzPts val="1500"/>
              <a:buChar char="–"/>
            </a:pPr>
            <a:r>
              <a:rPr lang="en" sz="1500"/>
              <a:t>Law School Application Processes</a:t>
            </a:r>
            <a:endParaRPr/>
          </a:p>
          <a:p>
            <a:pPr indent="-209550" lvl="1" marL="558800" rtl="0" algn="l">
              <a:lnSpc>
                <a:spcPct val="100000"/>
              </a:lnSpc>
              <a:spcBef>
                <a:spcPts val="300"/>
              </a:spcBef>
              <a:spcAft>
                <a:spcPts val="0"/>
              </a:spcAft>
              <a:buClr>
                <a:srgbClr val="500000"/>
              </a:buClr>
              <a:buSzPts val="1500"/>
              <a:buChar char="–"/>
            </a:pPr>
            <a:r>
              <a:rPr lang="en" sz="1500"/>
              <a:t>Financial Aid Environment</a:t>
            </a:r>
            <a:endParaRPr/>
          </a:p>
          <a:p>
            <a:pPr indent="-165100" lvl="0" marL="254000" rtl="0" algn="l">
              <a:lnSpc>
                <a:spcPct val="100000"/>
              </a:lnSpc>
              <a:spcBef>
                <a:spcPts val="300"/>
              </a:spcBef>
              <a:spcAft>
                <a:spcPts val="0"/>
              </a:spcAft>
              <a:buClr>
                <a:srgbClr val="500000"/>
              </a:buClr>
              <a:buSzPts val="1400"/>
              <a:buNone/>
            </a:pPr>
            <a:r>
              <a:t/>
            </a:r>
            <a:endParaRPr sz="1400"/>
          </a:p>
          <a:p>
            <a:pPr indent="-165100" lvl="0" marL="254000" rtl="0" algn="l">
              <a:lnSpc>
                <a:spcPct val="100000"/>
              </a:lnSpc>
              <a:spcBef>
                <a:spcPts val="300"/>
              </a:spcBef>
              <a:spcAft>
                <a:spcPts val="0"/>
              </a:spcAft>
              <a:buClr>
                <a:srgbClr val="500000"/>
              </a:buClr>
              <a:buSzPts val="1400"/>
              <a:buNone/>
            </a:pPr>
            <a:r>
              <a:t/>
            </a:r>
            <a:endParaRPr sz="1400"/>
          </a:p>
        </p:txBody>
      </p:sp>
      <p:sp>
        <p:nvSpPr>
          <p:cNvPr id="145" name="Google Shape;145;g3b9e86ee6d1_0_384"/>
          <p:cNvSpPr txBox="1"/>
          <p:nvPr>
            <p:ph idx="2" type="body"/>
          </p:nvPr>
        </p:nvSpPr>
        <p:spPr>
          <a:xfrm>
            <a:off x="4648200" y="1720517"/>
            <a:ext cx="4038600" cy="2874300"/>
          </a:xfrm>
          <a:prstGeom prst="rect">
            <a:avLst/>
          </a:prstGeom>
          <a:noFill/>
          <a:ln>
            <a:noFill/>
          </a:ln>
        </p:spPr>
        <p:txBody>
          <a:bodyPr anchorCtr="0" anchor="t" bIns="34275" lIns="68575" spcFirstLastPara="1" rIns="68575" wrap="square" tIns="34275">
            <a:normAutofit/>
          </a:bodyPr>
          <a:lstStyle/>
          <a:p>
            <a:pPr indent="-254000" lvl="0" marL="254000" rtl="0" algn="l">
              <a:lnSpc>
                <a:spcPct val="100000"/>
              </a:lnSpc>
              <a:spcBef>
                <a:spcPts val="0"/>
              </a:spcBef>
              <a:spcAft>
                <a:spcPts val="0"/>
              </a:spcAft>
              <a:buClr>
                <a:srgbClr val="500000"/>
              </a:buClr>
              <a:buSzPts val="1700"/>
              <a:buChar char="•"/>
            </a:pPr>
            <a:r>
              <a:rPr lang="en"/>
              <a:t>Confidence</a:t>
            </a:r>
            <a:endParaRPr/>
          </a:p>
          <a:p>
            <a:pPr indent="-254000" lvl="0" marL="254000" rtl="0" algn="l">
              <a:lnSpc>
                <a:spcPct val="100000"/>
              </a:lnSpc>
              <a:spcBef>
                <a:spcPts val="300"/>
              </a:spcBef>
              <a:spcAft>
                <a:spcPts val="0"/>
              </a:spcAft>
              <a:buClr>
                <a:srgbClr val="500000"/>
              </a:buClr>
              <a:buSzPts val="1700"/>
              <a:buChar char="•"/>
            </a:pPr>
            <a:r>
              <a:rPr lang="en"/>
              <a:t>Advocacy</a:t>
            </a:r>
            <a:endParaRPr/>
          </a:p>
          <a:p>
            <a:pPr indent="-254000" lvl="0" marL="254000" rtl="0" algn="l">
              <a:lnSpc>
                <a:spcPct val="100000"/>
              </a:lnSpc>
              <a:spcBef>
                <a:spcPts val="300"/>
              </a:spcBef>
              <a:spcAft>
                <a:spcPts val="0"/>
              </a:spcAft>
              <a:buClr>
                <a:srgbClr val="500000"/>
              </a:buClr>
              <a:buSzPts val="1700"/>
              <a:buChar char="•"/>
            </a:pPr>
            <a:r>
              <a:rPr lang="en"/>
              <a:t>Influence</a:t>
            </a:r>
            <a:endParaRPr/>
          </a:p>
        </p:txBody>
      </p:sp>
      <p:sp>
        <p:nvSpPr>
          <p:cNvPr id="146" name="Google Shape;146;g3b9e86ee6d1_0_384"/>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a:bodyPr>
          <a:lstStyle/>
          <a:p>
            <a:pPr indent="0" lvl="0" marL="0" rtl="0" algn="ctr">
              <a:lnSpc>
                <a:spcPct val="100000"/>
              </a:lnSpc>
              <a:spcBef>
                <a:spcPts val="0"/>
              </a:spcBef>
              <a:spcAft>
                <a:spcPts val="0"/>
              </a:spcAft>
              <a:buClr>
                <a:srgbClr val="500000"/>
              </a:buClr>
              <a:buSzPts val="3300"/>
              <a:buFont typeface="Oswald Medium"/>
              <a:buNone/>
            </a:pPr>
            <a:r>
              <a:rPr lang="en"/>
              <a:t>Roles &amp; Responsibilities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g3b9e86ee6d1_0_390"/>
          <p:cNvSpPr txBox="1"/>
          <p:nvPr>
            <p:ph idx="1" type="body"/>
          </p:nvPr>
        </p:nvSpPr>
        <p:spPr>
          <a:xfrm>
            <a:off x="408709" y="1789789"/>
            <a:ext cx="4038600" cy="2874300"/>
          </a:xfrm>
          <a:prstGeom prst="rect">
            <a:avLst/>
          </a:prstGeom>
          <a:noFill/>
          <a:ln>
            <a:noFill/>
          </a:ln>
        </p:spPr>
        <p:txBody>
          <a:bodyPr anchorCtr="0" anchor="t" bIns="34275" lIns="68575" spcFirstLastPara="1" rIns="68575" wrap="square" tIns="34275">
            <a:normAutofit/>
          </a:bodyPr>
          <a:lstStyle/>
          <a:p>
            <a:pPr indent="-165100" lvl="0" marL="254000" rtl="0" algn="l">
              <a:lnSpc>
                <a:spcPct val="100000"/>
              </a:lnSpc>
              <a:spcBef>
                <a:spcPts val="0"/>
              </a:spcBef>
              <a:spcAft>
                <a:spcPts val="0"/>
              </a:spcAft>
              <a:buClr>
                <a:srgbClr val="500000"/>
              </a:buClr>
              <a:buSzPts val="1400"/>
              <a:buNone/>
            </a:pPr>
            <a:r>
              <a:t/>
            </a:r>
            <a:endParaRPr sz="1400"/>
          </a:p>
          <a:p>
            <a:pPr indent="-165100" lvl="0" marL="254000" rtl="0" algn="l">
              <a:lnSpc>
                <a:spcPct val="100000"/>
              </a:lnSpc>
              <a:spcBef>
                <a:spcPts val="300"/>
              </a:spcBef>
              <a:spcAft>
                <a:spcPts val="0"/>
              </a:spcAft>
              <a:buClr>
                <a:srgbClr val="500000"/>
              </a:buClr>
              <a:buSzPts val="1400"/>
              <a:buNone/>
            </a:pPr>
            <a:r>
              <a:t/>
            </a:r>
            <a:endParaRPr sz="1400"/>
          </a:p>
        </p:txBody>
      </p:sp>
      <p:sp>
        <p:nvSpPr>
          <p:cNvPr id="152" name="Google Shape;152;g3b9e86ee6d1_0_390"/>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100000"/>
              </a:lnSpc>
              <a:spcBef>
                <a:spcPts val="0"/>
              </a:spcBef>
              <a:spcAft>
                <a:spcPts val="0"/>
              </a:spcAft>
              <a:buClr>
                <a:schemeClr val="dk1"/>
              </a:buClr>
              <a:buSzPct val="100000"/>
              <a:buFont typeface="Arial"/>
              <a:buNone/>
            </a:pPr>
            <a:br>
              <a:rPr lang="en">
                <a:solidFill>
                  <a:schemeClr val="dk1"/>
                </a:solidFill>
                <a:latin typeface="Arial"/>
                <a:ea typeface="Arial"/>
                <a:cs typeface="Arial"/>
                <a:sym typeface="Arial"/>
              </a:rPr>
            </a:br>
            <a:br>
              <a:rPr lang="en">
                <a:solidFill>
                  <a:schemeClr val="dk1"/>
                </a:solidFill>
                <a:latin typeface="Arial"/>
                <a:ea typeface="Arial"/>
                <a:cs typeface="Arial"/>
                <a:sym typeface="Arial"/>
              </a:rPr>
            </a:br>
            <a:r>
              <a:rPr lang="en">
                <a:solidFill>
                  <a:schemeClr val="dk1"/>
                </a:solidFill>
                <a:latin typeface="Arial"/>
                <a:ea typeface="Arial"/>
                <a:cs typeface="Arial"/>
                <a:sym typeface="Arial"/>
              </a:rPr>
              <a:t>PRE LAW LISTSERV</a:t>
            </a:r>
            <a:br>
              <a:rPr lang="en" sz="800">
                <a:solidFill>
                  <a:schemeClr val="dk1"/>
                </a:solidFill>
              </a:rPr>
            </a:br>
            <a:r>
              <a:rPr b="1" lang="en" sz="2400" u="sng">
                <a:solidFill>
                  <a:schemeClr val="dk1"/>
                </a:solidFill>
                <a:latin typeface="Arial"/>
                <a:ea typeface="Arial"/>
                <a:cs typeface="Arial"/>
                <a:sym typeface="Arial"/>
              </a:rPr>
              <a:t>SUBSCRIBE HERE</a:t>
            </a:r>
            <a:br>
              <a:rPr lang="en" sz="800">
                <a:solidFill>
                  <a:schemeClr val="dk1"/>
                </a:solidFill>
              </a:rPr>
            </a:br>
            <a:endParaRPr/>
          </a:p>
        </p:txBody>
      </p:sp>
      <p:pic>
        <p:nvPicPr>
          <p:cNvPr id="153" name="Google Shape;153;g3b9e86ee6d1_0_390" title="image001.png"/>
          <p:cNvPicPr preferRelativeResize="0"/>
          <p:nvPr/>
        </p:nvPicPr>
        <p:blipFill rotWithShape="1">
          <a:blip r:embed="rId3">
            <a:alphaModFix/>
          </a:blip>
          <a:srcRect b="0" l="426" r="426" t="0"/>
          <a:stretch/>
        </p:blipFill>
        <p:spPr>
          <a:xfrm>
            <a:off x="3700463" y="2130060"/>
            <a:ext cx="1743075" cy="17502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g3b9e86ee6d1_0_396"/>
          <p:cNvSpPr txBox="1"/>
          <p:nvPr>
            <p:ph idx="1" type="body"/>
          </p:nvPr>
        </p:nvSpPr>
        <p:spPr>
          <a:xfrm>
            <a:off x="408709" y="1789789"/>
            <a:ext cx="4038600" cy="2874300"/>
          </a:xfrm>
          <a:prstGeom prst="rect">
            <a:avLst/>
          </a:prstGeom>
          <a:noFill/>
          <a:ln>
            <a:noFill/>
          </a:ln>
        </p:spPr>
        <p:txBody>
          <a:bodyPr anchorCtr="0" anchor="t" bIns="34275" lIns="68575" spcFirstLastPara="1" rIns="68575" wrap="square" tIns="34275">
            <a:normAutofit/>
          </a:bodyPr>
          <a:lstStyle/>
          <a:p>
            <a:pPr indent="-165100" lvl="0" marL="254000" rtl="0" algn="l">
              <a:lnSpc>
                <a:spcPct val="100000"/>
              </a:lnSpc>
              <a:spcBef>
                <a:spcPts val="0"/>
              </a:spcBef>
              <a:spcAft>
                <a:spcPts val="0"/>
              </a:spcAft>
              <a:buClr>
                <a:srgbClr val="500000"/>
              </a:buClr>
              <a:buSzPts val="1400"/>
              <a:buNone/>
            </a:pPr>
            <a:r>
              <a:t/>
            </a:r>
            <a:endParaRPr sz="1400"/>
          </a:p>
          <a:p>
            <a:pPr indent="-165100" lvl="0" marL="254000" rtl="0" algn="l">
              <a:lnSpc>
                <a:spcPct val="100000"/>
              </a:lnSpc>
              <a:spcBef>
                <a:spcPts val="300"/>
              </a:spcBef>
              <a:spcAft>
                <a:spcPts val="0"/>
              </a:spcAft>
              <a:buClr>
                <a:srgbClr val="500000"/>
              </a:buClr>
              <a:buSzPts val="1400"/>
              <a:buNone/>
            </a:pPr>
            <a:r>
              <a:t/>
            </a:r>
            <a:endParaRPr sz="1400"/>
          </a:p>
        </p:txBody>
      </p:sp>
      <p:sp>
        <p:nvSpPr>
          <p:cNvPr id="159" name="Google Shape;159;g3b9e86ee6d1_0_396"/>
          <p:cNvSpPr txBox="1"/>
          <p:nvPr>
            <p:ph type="title"/>
          </p:nvPr>
        </p:nvSpPr>
        <p:spPr>
          <a:xfrm>
            <a:off x="457200" y="961739"/>
            <a:ext cx="8229600" cy="670200"/>
          </a:xfrm>
          <a:prstGeom prst="rect">
            <a:avLst/>
          </a:prstGeom>
          <a:noFill/>
          <a:ln>
            <a:noFill/>
          </a:ln>
        </p:spPr>
        <p:txBody>
          <a:bodyPr anchorCtr="0" anchor="ctr" bIns="34275" lIns="68575" spcFirstLastPara="1" rIns="68575" wrap="square" tIns="34275">
            <a:normAutofit fontScale="90000"/>
          </a:bodyPr>
          <a:lstStyle/>
          <a:p>
            <a:pPr indent="0" lvl="0" marL="0" rtl="0" algn="ctr">
              <a:lnSpc>
                <a:spcPct val="100000"/>
              </a:lnSpc>
              <a:spcBef>
                <a:spcPts val="0"/>
              </a:spcBef>
              <a:spcAft>
                <a:spcPts val="0"/>
              </a:spcAft>
              <a:buClr>
                <a:schemeClr val="dk1"/>
              </a:buClr>
              <a:buSzPct val="100000"/>
              <a:buFont typeface="Arial"/>
              <a:buNone/>
            </a:pPr>
            <a:br>
              <a:rPr lang="en">
                <a:solidFill>
                  <a:schemeClr val="dk1"/>
                </a:solidFill>
                <a:latin typeface="Arial"/>
                <a:ea typeface="Arial"/>
                <a:cs typeface="Arial"/>
                <a:sym typeface="Arial"/>
              </a:rPr>
            </a:br>
            <a:br>
              <a:rPr lang="en">
                <a:solidFill>
                  <a:schemeClr val="dk1"/>
                </a:solidFill>
                <a:latin typeface="Arial"/>
                <a:ea typeface="Arial"/>
                <a:cs typeface="Arial"/>
                <a:sym typeface="Arial"/>
              </a:rPr>
            </a:br>
            <a:br>
              <a:rPr lang="en" sz="800">
                <a:solidFill>
                  <a:schemeClr val="dk1"/>
                </a:solidFill>
              </a:rPr>
            </a:br>
            <a:br>
              <a:rPr lang="en" sz="800">
                <a:solidFill>
                  <a:schemeClr val="dk1"/>
                </a:solidFill>
              </a:rPr>
            </a:br>
            <a:endParaRPr/>
          </a:p>
        </p:txBody>
      </p:sp>
      <p:pic>
        <p:nvPicPr>
          <p:cNvPr id="160" name="Google Shape;160;g3b9e86ee6d1_0_396"/>
          <p:cNvPicPr preferRelativeResize="0"/>
          <p:nvPr/>
        </p:nvPicPr>
        <p:blipFill rotWithShape="1">
          <a:blip r:embed="rId3">
            <a:alphaModFix/>
          </a:blip>
          <a:srcRect b="0" l="0" r="0" t="0"/>
          <a:stretch/>
        </p:blipFill>
        <p:spPr>
          <a:xfrm>
            <a:off x="2064327" y="1162907"/>
            <a:ext cx="5015345" cy="281768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g3b9e86ee6d1_0_408"/>
          <p:cNvSpPr txBox="1"/>
          <p:nvPr>
            <p:ph type="ctrTitle"/>
          </p:nvPr>
        </p:nvSpPr>
        <p:spPr>
          <a:xfrm>
            <a:off x="685800" y="2268970"/>
            <a:ext cx="7772400" cy="1102500"/>
          </a:xfrm>
          <a:prstGeom prst="rect">
            <a:avLst/>
          </a:prstGeom>
          <a:noFill/>
          <a:ln>
            <a:noFill/>
          </a:ln>
        </p:spPr>
        <p:txBody>
          <a:bodyPr anchorCtr="0" anchor="ctr" bIns="34275" lIns="68575" spcFirstLastPara="1" rIns="68575" wrap="square" tIns="34275">
            <a:noAutofit/>
          </a:bodyPr>
          <a:lstStyle/>
          <a:p>
            <a:pPr indent="0" lvl="0" marL="0" rtl="0" algn="ctr">
              <a:lnSpc>
                <a:spcPct val="100000"/>
              </a:lnSpc>
              <a:spcBef>
                <a:spcPts val="0"/>
              </a:spcBef>
              <a:spcAft>
                <a:spcPts val="0"/>
              </a:spcAft>
              <a:buClr>
                <a:schemeClr val="lt1"/>
              </a:buClr>
              <a:buSzPts val="4100"/>
              <a:buFont typeface="Oswald Medium"/>
              <a:buNone/>
            </a:pPr>
            <a:r>
              <a:rPr lang="en"/>
              <a:t>Thank You!</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169" name="Shape 169"/>
        <p:cNvGrpSpPr/>
        <p:nvPr/>
      </p:nvGrpSpPr>
      <p:grpSpPr>
        <a:xfrm>
          <a:off x="0" y="0"/>
          <a:ext cx="0" cy="0"/>
          <a:chOff x="0" y="0"/>
          <a:chExt cx="0" cy="0"/>
        </a:xfrm>
      </p:grpSpPr>
      <p:sp>
        <p:nvSpPr>
          <p:cNvPr id="170" name="Google Shape;170;p2"/>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71" name="Google Shape;171;p2"/>
          <p:cNvPicPr preferRelativeResize="0"/>
          <p:nvPr/>
        </p:nvPicPr>
        <p:blipFill rotWithShape="1">
          <a:blip r:embed="rId3">
            <a:alphaModFix/>
          </a:blip>
          <a:srcRect b="0" l="5556" r="5556" t="0"/>
          <a:stretch/>
        </p:blipFill>
        <p:spPr>
          <a:xfrm>
            <a:off x="0" y="0"/>
            <a:ext cx="9144004" cy="5143502"/>
          </a:xfrm>
          <a:prstGeom prst="rect">
            <a:avLst/>
          </a:prstGeom>
          <a:noFill/>
          <a:ln>
            <a:noFill/>
          </a:ln>
        </p:spPr>
      </p:pic>
      <p:sp>
        <p:nvSpPr>
          <p:cNvPr id="172" name="Google Shape;172;p2"/>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2"/>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President - Will Mabe ‘27</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174" name="Google Shape;174;p2"/>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History w/ Minor in Philosophy </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Burleson, TX</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Law </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 </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had an FBI Security Clearance</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am a huge fan of 60s/70s rock music (I can talk about the Beatles or </a:t>
            </a:r>
            <a:endParaRPr sz="1500">
              <a:solidFill>
                <a:schemeClr val="dk1"/>
              </a:solidFill>
              <a:latin typeface="EB Garamond"/>
              <a:ea typeface="EB Garamond"/>
              <a:cs typeface="EB Garamond"/>
              <a:sym typeface="EB Garamond"/>
            </a:endParaRPr>
          </a:p>
          <a:p>
            <a:pPr indent="0" lvl="0" marL="914400" rtl="0" algn="l">
              <a:lnSpc>
                <a:spcPct val="115000"/>
              </a:lnSpc>
              <a:spcBef>
                <a:spcPts val="0"/>
              </a:spcBef>
              <a:spcAft>
                <a:spcPts val="0"/>
              </a:spcAft>
              <a:buSzPts val="1800"/>
              <a:buNone/>
            </a:pPr>
            <a:r>
              <a:rPr lang="en" sz="1500">
                <a:solidFill>
                  <a:schemeClr val="dk1"/>
                </a:solidFill>
                <a:latin typeface="EB Garamond"/>
                <a:ea typeface="EB Garamond"/>
                <a:cs typeface="EB Garamond"/>
                <a:sym typeface="EB Garamond"/>
              </a:rPr>
              <a:t>Led Zeppelin for hours)</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My hobbies include: playing guitar, collecting vinyl records, and reading</a:t>
            </a:r>
            <a:endParaRPr sz="1500">
              <a:solidFill>
                <a:schemeClr val="dk1"/>
              </a:solidFill>
              <a:latin typeface="EB Garamond"/>
              <a:ea typeface="EB Garamond"/>
              <a:cs typeface="EB Garamond"/>
              <a:sym typeface="EB Garamond"/>
            </a:endParaRPr>
          </a:p>
        </p:txBody>
      </p:sp>
      <p:pic>
        <p:nvPicPr>
          <p:cNvPr id="175" name="Google Shape;175;p2"/>
          <p:cNvPicPr preferRelativeResize="0"/>
          <p:nvPr/>
        </p:nvPicPr>
        <p:blipFill rotWithShape="1">
          <a:blip r:embed="rId4">
            <a:alphaModFix/>
          </a:blip>
          <a:srcRect b="0" l="0" r="0" t="0"/>
          <a:stretch/>
        </p:blipFill>
        <p:spPr>
          <a:xfrm>
            <a:off x="6640950" y="1375250"/>
            <a:ext cx="1044426" cy="1392573"/>
          </a:xfrm>
          <a:prstGeom prst="rect">
            <a:avLst/>
          </a:prstGeom>
          <a:noFill/>
          <a:ln cap="flat" cmpd="sng" w="9525">
            <a:solidFill>
              <a:schemeClr val="dk1"/>
            </a:solidFill>
            <a:prstDash val="solid"/>
            <a:round/>
            <a:headEnd len="sm" w="sm" type="none"/>
            <a:tailEnd len="sm" w="sm" type="none"/>
          </a:ln>
        </p:spPr>
      </p:pic>
      <p:pic>
        <p:nvPicPr>
          <p:cNvPr id="176" name="Google Shape;176;p2"/>
          <p:cNvPicPr preferRelativeResize="0"/>
          <p:nvPr/>
        </p:nvPicPr>
        <p:blipFill rotWithShape="1">
          <a:blip r:embed="rId5">
            <a:alphaModFix/>
          </a:blip>
          <a:srcRect b="0" l="0" r="0" t="0"/>
          <a:stretch/>
        </p:blipFill>
        <p:spPr>
          <a:xfrm>
            <a:off x="7009899" y="2853849"/>
            <a:ext cx="1660250" cy="1660250"/>
          </a:xfrm>
          <a:prstGeom prst="rect">
            <a:avLst/>
          </a:prstGeom>
          <a:noFill/>
          <a:ln cap="flat" cmpd="sng" w="9525">
            <a:solidFill>
              <a:schemeClr val="dk1"/>
            </a:solidFill>
            <a:prstDash val="solid"/>
            <a:round/>
            <a:headEnd len="sm" w="sm" type="none"/>
            <a:tailEnd len="sm" w="sm" type="none"/>
          </a:ln>
        </p:spPr>
      </p:pic>
      <p:pic>
        <p:nvPicPr>
          <p:cNvPr id="177" name="Google Shape;177;p2"/>
          <p:cNvPicPr preferRelativeResize="0"/>
          <p:nvPr/>
        </p:nvPicPr>
        <p:blipFill rotWithShape="1">
          <a:blip r:embed="rId6">
            <a:alphaModFix/>
          </a:blip>
          <a:srcRect b="0" l="0" r="0" t="36721"/>
          <a:stretch/>
        </p:blipFill>
        <p:spPr>
          <a:xfrm>
            <a:off x="7757825" y="1375249"/>
            <a:ext cx="912316" cy="1392573"/>
          </a:xfrm>
          <a:prstGeom prst="rect">
            <a:avLst/>
          </a:prstGeom>
          <a:solidFill>
            <a:srgbClr val="500000">
              <a:alpha val="72157"/>
            </a:srgbClr>
          </a:solidFill>
          <a:ln cap="flat" cmpd="sng" w="9525">
            <a:solidFill>
              <a:schemeClr val="dk1"/>
            </a:solidFill>
            <a:prstDash val="solid"/>
            <a:round/>
            <a:headEnd len="sm" w="sm" type="none"/>
            <a:tailEnd len="sm" w="sm" type="none"/>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181" name="Shape 181"/>
        <p:cNvGrpSpPr/>
        <p:nvPr/>
      </p:nvGrpSpPr>
      <p:grpSpPr>
        <a:xfrm>
          <a:off x="0" y="0"/>
          <a:ext cx="0" cy="0"/>
          <a:chOff x="0" y="0"/>
          <a:chExt cx="0" cy="0"/>
        </a:xfrm>
      </p:grpSpPr>
      <p:pic>
        <p:nvPicPr>
          <p:cNvPr id="182" name="Google Shape;182;p3"/>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183" name="Google Shape;183;p3"/>
          <p:cNvSpPr/>
          <p:nvPr/>
        </p:nvSpPr>
        <p:spPr>
          <a:xfrm>
            <a:off x="-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3"/>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Vice President - Cayden Cherne ‘26</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185" name="Google Shape;185;p3"/>
          <p:cNvSpPr txBox="1"/>
          <p:nvPr>
            <p:ph idx="4294967295" type="body"/>
          </p:nvPr>
        </p:nvSpPr>
        <p:spPr>
          <a:xfrm>
            <a:off x="311700" y="1284283"/>
            <a:ext cx="8520600" cy="33729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Business Management Pre Law w/ Minor in Military Studies</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Georgetown, TX</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International Law</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972" lvl="1" marL="914400" rtl="0" algn="l">
              <a:lnSpc>
                <a:spcPct val="100000"/>
              </a:lnSpc>
              <a:spcBef>
                <a:spcPts val="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Oldest of 4 girls!</a:t>
            </a:r>
            <a:endParaRPr b="1" sz="1500">
              <a:solidFill>
                <a:schemeClr val="dk1"/>
              </a:solidFill>
              <a:latin typeface="EB Garamond"/>
              <a:ea typeface="EB Garamond"/>
              <a:cs typeface="EB Garamond"/>
              <a:sym typeface="EB Garamond"/>
            </a:endParaRPr>
          </a:p>
          <a:p>
            <a:pPr indent="-323972" lvl="1" marL="914400" rtl="0" algn="l">
              <a:lnSpc>
                <a:spcPct val="100000"/>
              </a:lnSpc>
              <a:spcBef>
                <a:spcPts val="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I’ve been to 36 countries, love traveling</a:t>
            </a:r>
            <a:endParaRPr b="1" sz="1500">
              <a:solidFill>
                <a:schemeClr val="dk1"/>
              </a:solidFill>
              <a:latin typeface="EB Garamond"/>
              <a:ea typeface="EB Garamond"/>
              <a:cs typeface="EB Garamond"/>
              <a:sym typeface="EB Garamond"/>
            </a:endParaRPr>
          </a:p>
          <a:p>
            <a:pPr indent="-323972" lvl="1" marL="914400" rtl="0" algn="l">
              <a:lnSpc>
                <a:spcPct val="100000"/>
              </a:lnSpc>
              <a:spcBef>
                <a:spcPts val="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 was born and raised in Chicago</a:t>
            </a:r>
            <a:endParaRPr b="1" sz="1500">
              <a:solidFill>
                <a:schemeClr val="dk1"/>
              </a:solidFill>
              <a:latin typeface="EB Garamond"/>
              <a:ea typeface="EB Garamond"/>
              <a:cs typeface="EB Garamond"/>
              <a:sym typeface="EB Garamond"/>
            </a:endParaRPr>
          </a:p>
        </p:txBody>
      </p:sp>
      <p:pic>
        <p:nvPicPr>
          <p:cNvPr id="186" name="Google Shape;186;p3"/>
          <p:cNvPicPr preferRelativeResize="0"/>
          <p:nvPr/>
        </p:nvPicPr>
        <p:blipFill rotWithShape="1">
          <a:blip r:embed="rId4">
            <a:alphaModFix/>
          </a:blip>
          <a:srcRect b="0" l="0" r="0" t="0"/>
          <a:stretch/>
        </p:blipFill>
        <p:spPr>
          <a:xfrm>
            <a:off x="5912417" y="1284276"/>
            <a:ext cx="1287876" cy="1717199"/>
          </a:xfrm>
          <a:prstGeom prst="rect">
            <a:avLst/>
          </a:prstGeom>
          <a:noFill/>
          <a:ln>
            <a:noFill/>
          </a:ln>
        </p:spPr>
      </p:pic>
      <p:pic>
        <p:nvPicPr>
          <p:cNvPr id="187" name="Google Shape;187;p3"/>
          <p:cNvPicPr preferRelativeResize="0"/>
          <p:nvPr/>
        </p:nvPicPr>
        <p:blipFill rotWithShape="1">
          <a:blip r:embed="rId5">
            <a:alphaModFix/>
          </a:blip>
          <a:srcRect b="0" l="0" r="0" t="0"/>
          <a:stretch/>
        </p:blipFill>
        <p:spPr>
          <a:xfrm>
            <a:off x="7200298" y="1285876"/>
            <a:ext cx="1632000" cy="2175990"/>
          </a:xfrm>
          <a:prstGeom prst="rect">
            <a:avLst/>
          </a:prstGeom>
          <a:noFill/>
          <a:ln>
            <a:noFill/>
          </a:ln>
        </p:spPr>
      </p:pic>
      <p:pic>
        <p:nvPicPr>
          <p:cNvPr id="188" name="Google Shape;188;p3"/>
          <p:cNvPicPr preferRelativeResize="0"/>
          <p:nvPr/>
        </p:nvPicPr>
        <p:blipFill>
          <a:blip r:embed="rId6">
            <a:alphaModFix/>
          </a:blip>
          <a:stretch>
            <a:fillRect/>
          </a:stretch>
        </p:blipFill>
        <p:spPr>
          <a:xfrm rot="5400000">
            <a:off x="6051755" y="2997481"/>
            <a:ext cx="1660001" cy="12450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192" name="Shape 192"/>
        <p:cNvGrpSpPr/>
        <p:nvPr/>
      </p:nvGrpSpPr>
      <p:grpSpPr>
        <a:xfrm>
          <a:off x="0" y="0"/>
          <a:ext cx="0" cy="0"/>
          <a:chOff x="0" y="0"/>
          <a:chExt cx="0" cy="0"/>
        </a:xfrm>
      </p:grpSpPr>
      <p:pic>
        <p:nvPicPr>
          <p:cNvPr id="193" name="Google Shape;193;p4"/>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194" name="Google Shape;194;p4"/>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4"/>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Treasurer - Olivia Skaggs ‘27</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196" name="Google Shape;196;p4"/>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Business Administration in Business Honors; Supply Chain Management </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La Vernia, TX</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or Nonprofit Law</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was born in Michigan (family moved to Texas soon after)</a:t>
            </a:r>
            <a:endParaRPr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Recently traveled abroad for the first time</a:t>
            </a:r>
            <a:endParaRPr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10-year age gap with my younger brother</a:t>
            </a:r>
            <a:endParaRPr b="1" sz="100">
              <a:solidFill>
                <a:schemeClr val="dk1"/>
              </a:solidFill>
              <a:latin typeface="EB Garamond"/>
              <a:ea typeface="EB Garamond"/>
              <a:cs typeface="EB Garamond"/>
              <a:sym typeface="EB Garamond"/>
            </a:endParaRPr>
          </a:p>
        </p:txBody>
      </p:sp>
      <p:pic>
        <p:nvPicPr>
          <p:cNvPr id="197" name="Google Shape;197;p4" title="IMG_1066.jpeg"/>
          <p:cNvPicPr preferRelativeResize="0"/>
          <p:nvPr/>
        </p:nvPicPr>
        <p:blipFill rotWithShape="1">
          <a:blip r:embed="rId4">
            <a:alphaModFix/>
          </a:blip>
          <a:srcRect b="0" l="0" r="0" t="0"/>
          <a:stretch/>
        </p:blipFill>
        <p:spPr>
          <a:xfrm>
            <a:off x="7120675" y="2479175"/>
            <a:ext cx="1660201" cy="2213601"/>
          </a:xfrm>
          <a:prstGeom prst="rect">
            <a:avLst/>
          </a:prstGeom>
          <a:noFill/>
          <a:ln>
            <a:noFill/>
          </a:ln>
        </p:spPr>
      </p:pic>
      <p:pic>
        <p:nvPicPr>
          <p:cNvPr id="198" name="Google Shape;198;p4" title="IMG_2095.jpeg"/>
          <p:cNvPicPr preferRelativeResize="0"/>
          <p:nvPr/>
        </p:nvPicPr>
        <p:blipFill rotWithShape="1">
          <a:blip r:embed="rId5">
            <a:alphaModFix/>
          </a:blip>
          <a:srcRect b="0" l="0" r="0" t="0"/>
          <a:stretch/>
        </p:blipFill>
        <p:spPr>
          <a:xfrm>
            <a:off x="5921249" y="1644977"/>
            <a:ext cx="1660201" cy="2213622"/>
          </a:xfrm>
          <a:prstGeom prst="rect">
            <a:avLst/>
          </a:prstGeom>
          <a:noFill/>
          <a:ln>
            <a:noFill/>
          </a:ln>
        </p:spPr>
      </p:pic>
      <p:pic>
        <p:nvPicPr>
          <p:cNvPr id="199" name="Google Shape;199;p4" title="IMG_0033.jpeg"/>
          <p:cNvPicPr preferRelativeResize="0"/>
          <p:nvPr/>
        </p:nvPicPr>
        <p:blipFill rotWithShape="1">
          <a:blip r:embed="rId6">
            <a:alphaModFix/>
          </a:blip>
          <a:srcRect b="0" l="0" r="0" t="0"/>
          <a:stretch/>
        </p:blipFill>
        <p:spPr>
          <a:xfrm>
            <a:off x="7581452" y="1336375"/>
            <a:ext cx="1199420" cy="159922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03" name="Shape 203"/>
        <p:cNvGrpSpPr/>
        <p:nvPr/>
      </p:nvGrpSpPr>
      <p:grpSpPr>
        <a:xfrm>
          <a:off x="0" y="0"/>
          <a:ext cx="0" cy="0"/>
          <a:chOff x="0" y="0"/>
          <a:chExt cx="0" cy="0"/>
        </a:xfrm>
      </p:grpSpPr>
      <p:pic>
        <p:nvPicPr>
          <p:cNvPr id="204" name="Google Shape;204;p6"/>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05" name="Google Shape;205;p6"/>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6" name="Google Shape;206;p6"/>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Development - Zebian Escobedo ‘27</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07" name="Google Shape;207;p6"/>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Business Management - Pre Law</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Waco, TX</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Law</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972" lvl="1" marL="914400" rtl="0" algn="l">
              <a:lnSpc>
                <a:spcPct val="15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I’m into golf and also play guitar</a:t>
            </a:r>
            <a:endParaRPr sz="1500">
              <a:solidFill>
                <a:schemeClr val="dk1"/>
              </a:solidFill>
              <a:latin typeface="EB Garamond"/>
              <a:ea typeface="EB Garamond"/>
              <a:cs typeface="EB Garamond"/>
              <a:sym typeface="EB Garamond"/>
            </a:endParaRPr>
          </a:p>
          <a:p>
            <a:pPr indent="-323972" lvl="1" marL="914400" rtl="0" algn="l">
              <a:lnSpc>
                <a:spcPct val="15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dim sum</a:t>
            </a:r>
            <a:endParaRPr sz="1500">
              <a:solidFill>
                <a:schemeClr val="dk1"/>
              </a:solidFill>
              <a:latin typeface="EB Garamond"/>
              <a:ea typeface="EB Garamond"/>
              <a:cs typeface="EB Garamond"/>
              <a:sym typeface="EB Garamond"/>
            </a:endParaRPr>
          </a:p>
          <a:p>
            <a:pPr indent="-323972" lvl="1" marL="914400" rtl="0" algn="l">
              <a:lnSpc>
                <a:spcPct val="15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My favorite NFL team is the Seattle Seahawks</a:t>
            </a:r>
            <a:endParaRPr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SzPts val="1800"/>
              <a:buNone/>
            </a:pPr>
            <a:r>
              <a:t/>
            </a:r>
            <a:endParaRPr b="1" sz="1500">
              <a:solidFill>
                <a:schemeClr val="dk1"/>
              </a:solidFill>
              <a:latin typeface="EB Garamond"/>
              <a:ea typeface="EB Garamond"/>
              <a:cs typeface="EB Garamond"/>
              <a:sym typeface="EB Garamond"/>
            </a:endParaRPr>
          </a:p>
        </p:txBody>
      </p:sp>
      <p:pic>
        <p:nvPicPr>
          <p:cNvPr id="208" name="Google Shape;208;p6"/>
          <p:cNvPicPr preferRelativeResize="0"/>
          <p:nvPr/>
        </p:nvPicPr>
        <p:blipFill rotWithShape="1">
          <a:blip r:embed="rId4">
            <a:alphaModFix/>
          </a:blip>
          <a:srcRect b="0" l="0" r="0" t="0"/>
          <a:stretch/>
        </p:blipFill>
        <p:spPr>
          <a:xfrm>
            <a:off x="7287401" y="1506887"/>
            <a:ext cx="1119174" cy="1535861"/>
          </a:xfrm>
          <a:prstGeom prst="rect">
            <a:avLst/>
          </a:prstGeom>
          <a:noFill/>
          <a:ln>
            <a:noFill/>
          </a:ln>
        </p:spPr>
      </p:pic>
      <p:pic>
        <p:nvPicPr>
          <p:cNvPr id="209" name="Google Shape;209;p6"/>
          <p:cNvPicPr preferRelativeResize="0"/>
          <p:nvPr/>
        </p:nvPicPr>
        <p:blipFill rotWithShape="1">
          <a:blip r:embed="rId5">
            <a:alphaModFix/>
          </a:blip>
          <a:srcRect b="0" l="0" r="0" t="0"/>
          <a:stretch/>
        </p:blipFill>
        <p:spPr>
          <a:xfrm>
            <a:off x="6100888" y="3039875"/>
            <a:ext cx="1253861" cy="1671848"/>
          </a:xfrm>
          <a:prstGeom prst="rect">
            <a:avLst/>
          </a:prstGeom>
          <a:noFill/>
          <a:ln>
            <a:noFill/>
          </a:ln>
        </p:spPr>
      </p:pic>
      <p:pic>
        <p:nvPicPr>
          <p:cNvPr id="210" name="Google Shape;210;p6"/>
          <p:cNvPicPr preferRelativeResize="0"/>
          <p:nvPr/>
        </p:nvPicPr>
        <p:blipFill>
          <a:blip r:embed="rId6">
            <a:alphaModFix/>
          </a:blip>
          <a:stretch>
            <a:fillRect/>
          </a:stretch>
        </p:blipFill>
        <p:spPr>
          <a:xfrm>
            <a:off x="7354746" y="3039875"/>
            <a:ext cx="1119146" cy="1470998"/>
          </a:xfrm>
          <a:prstGeom prst="rect">
            <a:avLst/>
          </a:prstGeom>
          <a:noFill/>
          <a:ln>
            <a:noFill/>
          </a:ln>
        </p:spPr>
      </p:pic>
      <p:pic>
        <p:nvPicPr>
          <p:cNvPr id="211" name="Google Shape;211;p6"/>
          <p:cNvPicPr preferRelativeResize="0"/>
          <p:nvPr/>
        </p:nvPicPr>
        <p:blipFill>
          <a:blip r:embed="rId7">
            <a:alphaModFix/>
          </a:blip>
          <a:stretch>
            <a:fillRect/>
          </a:stretch>
        </p:blipFill>
        <p:spPr>
          <a:xfrm>
            <a:off x="6233796" y="1370900"/>
            <a:ext cx="1053604" cy="167184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15" name="Shape 215"/>
        <p:cNvGrpSpPr/>
        <p:nvPr/>
      </p:nvGrpSpPr>
      <p:grpSpPr>
        <a:xfrm>
          <a:off x="0" y="0"/>
          <a:ext cx="0" cy="0"/>
          <a:chOff x="0" y="0"/>
          <a:chExt cx="0" cy="0"/>
        </a:xfrm>
      </p:grpSpPr>
      <p:pic>
        <p:nvPicPr>
          <p:cNvPr id="216" name="Google Shape;216;p7"/>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17" name="Google Shape;217;p7"/>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7"/>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Administration - Erick Garcia ‘26</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19" name="Google Shape;219;p7"/>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t/>
            </a:r>
            <a:endParaRPr b="1" sz="1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Society, Ethics, and Law, Minors in Philosophy &amp; Business with a Philosophy Pre-Law Certificate</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Edinburg, TX</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or Criminal Law </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SzPts val="1800"/>
              <a:buNone/>
            </a:pPr>
            <a:r>
              <a:rPr b="1" lang="en" sz="1500">
                <a:solidFill>
                  <a:schemeClr val="dk1"/>
                </a:solidFill>
                <a:latin typeface="EB Garamond"/>
                <a:ea typeface="EB Garamond"/>
                <a:cs typeface="EB Garamond"/>
                <a:sym typeface="EB Garamond"/>
              </a:rPr>
              <a:t>  	◦ </a:t>
            </a:r>
            <a:r>
              <a:rPr lang="en" sz="1500">
                <a:solidFill>
                  <a:schemeClr val="dk1"/>
                </a:solidFill>
                <a:latin typeface="EB Garamond"/>
                <a:ea typeface="EB Garamond"/>
                <a:cs typeface="EB Garamond"/>
                <a:sym typeface="EB Garamond"/>
              </a:rPr>
              <a:t>Love to cook and try new recipes</a:t>
            </a:r>
            <a:endParaRPr sz="1500">
              <a:solidFill>
                <a:schemeClr val="dk1"/>
              </a:solidFill>
              <a:latin typeface="EB Garamond"/>
              <a:ea typeface="EB Garamond"/>
              <a:cs typeface="EB Garamond"/>
              <a:sym typeface="EB Garamond"/>
            </a:endParaRPr>
          </a:p>
          <a:p>
            <a:pPr indent="457200" lvl="0" marL="0" rtl="0" algn="l">
              <a:lnSpc>
                <a:spcPct val="115000"/>
              </a:lnSpc>
              <a:spcBef>
                <a:spcPts val="0"/>
              </a:spcBef>
              <a:spcAft>
                <a:spcPts val="0"/>
              </a:spcAft>
              <a:buSzPts val="1800"/>
              <a:buNone/>
            </a:pPr>
            <a:r>
              <a:rPr b="1" lang="en" sz="1500">
                <a:solidFill>
                  <a:schemeClr val="dk1"/>
                </a:solidFill>
                <a:latin typeface="EB Garamond"/>
                <a:ea typeface="EB Garamond"/>
                <a:cs typeface="EB Garamond"/>
                <a:sym typeface="EB Garamond"/>
              </a:rPr>
              <a:t>◦ </a:t>
            </a:r>
            <a:r>
              <a:rPr lang="en" sz="1500">
                <a:solidFill>
                  <a:schemeClr val="dk1"/>
                </a:solidFill>
                <a:latin typeface="EB Garamond"/>
                <a:ea typeface="EB Garamond"/>
                <a:cs typeface="EB Garamond"/>
                <a:sym typeface="EB Garamond"/>
              </a:rPr>
              <a:t>I’ve traveled to 10+ states</a:t>
            </a:r>
            <a:endParaRPr sz="15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Clr>
                <a:srgbClr val="000000"/>
              </a:buClr>
              <a:buSzPts val="1800"/>
              <a:buFont typeface="Arial"/>
              <a:buNone/>
            </a:pPr>
            <a:r>
              <a:rPr b="1" lang="en" sz="1500">
                <a:solidFill>
                  <a:schemeClr val="dk1"/>
                </a:solidFill>
                <a:latin typeface="EB Garamond"/>
                <a:ea typeface="EB Garamond"/>
                <a:cs typeface="EB Garamond"/>
                <a:sym typeface="EB Garamond"/>
              </a:rPr>
              <a:t>◦ </a:t>
            </a:r>
            <a:r>
              <a:rPr lang="en" sz="1500">
                <a:solidFill>
                  <a:schemeClr val="dk1"/>
                </a:solidFill>
                <a:latin typeface="EB Garamond"/>
                <a:ea typeface="EB Garamond"/>
                <a:cs typeface="EB Garamond"/>
                <a:sym typeface="EB Garamond"/>
              </a:rPr>
              <a:t>I love to workout and play basketball</a:t>
            </a:r>
            <a:endParaRPr sz="15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Clr>
                <a:schemeClr val="dk1"/>
              </a:buClr>
              <a:buSzPts val="1800"/>
              <a:buFont typeface="Arial"/>
              <a:buNone/>
            </a:pPr>
            <a:r>
              <a:rPr b="1" lang="en" sz="1500">
                <a:solidFill>
                  <a:schemeClr val="dk1"/>
                </a:solidFill>
                <a:latin typeface="EB Garamond"/>
                <a:ea typeface="EB Garamond"/>
                <a:cs typeface="EB Garamond"/>
                <a:sym typeface="EB Garamond"/>
              </a:rPr>
              <a:t>◦ </a:t>
            </a:r>
            <a:r>
              <a:rPr lang="en" sz="1500">
                <a:solidFill>
                  <a:schemeClr val="dk1"/>
                </a:solidFill>
                <a:latin typeface="EB Garamond"/>
                <a:ea typeface="EB Garamond"/>
                <a:cs typeface="EB Garamond"/>
                <a:sym typeface="EB Garamond"/>
              </a:rPr>
              <a:t>I am bilingual</a:t>
            </a:r>
            <a:endParaRPr sz="15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Clr>
                <a:srgbClr val="000000"/>
              </a:buClr>
              <a:buSzPts val="1800"/>
              <a:buFont typeface="Arial"/>
              <a:buNone/>
            </a:pPr>
            <a:r>
              <a:t/>
            </a:r>
            <a:endParaRPr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Clr>
                <a:srgbClr val="000000"/>
              </a:buClr>
              <a:buSzPts val="1800"/>
              <a:buFont typeface="Arial"/>
              <a:buNone/>
            </a:pPr>
            <a:r>
              <a:t/>
            </a:r>
            <a:endParaRPr sz="1500">
              <a:solidFill>
                <a:schemeClr val="dk1"/>
              </a:solidFill>
              <a:latin typeface="EB Garamond"/>
              <a:ea typeface="EB Garamond"/>
              <a:cs typeface="EB Garamond"/>
              <a:sym typeface="EB Garamond"/>
            </a:endParaRPr>
          </a:p>
          <a:p>
            <a:pPr indent="0" lvl="0" marL="457200" rtl="0" algn="l">
              <a:lnSpc>
                <a:spcPct val="115000"/>
              </a:lnSpc>
              <a:spcBef>
                <a:spcPts val="0"/>
              </a:spcBef>
              <a:spcAft>
                <a:spcPts val="0"/>
              </a:spcAft>
              <a:buClr>
                <a:srgbClr val="000000"/>
              </a:buClr>
              <a:buSzPts val="1800"/>
              <a:buFont typeface="Arial"/>
              <a:buNone/>
            </a:pPr>
            <a:r>
              <a:t/>
            </a:r>
            <a:endParaRPr sz="1500">
              <a:solidFill>
                <a:schemeClr val="dk1"/>
              </a:solidFill>
              <a:latin typeface="EB Garamond"/>
              <a:ea typeface="EB Garamond"/>
              <a:cs typeface="EB Garamond"/>
              <a:sym typeface="EB Garamond"/>
            </a:endParaRPr>
          </a:p>
        </p:txBody>
      </p:sp>
      <p:pic>
        <p:nvPicPr>
          <p:cNvPr id="220" name="Google Shape;220;p7" title="IMG_4942.jpeg"/>
          <p:cNvPicPr preferRelativeResize="0"/>
          <p:nvPr/>
        </p:nvPicPr>
        <p:blipFill rotWithShape="1">
          <a:blip r:embed="rId4">
            <a:alphaModFix/>
          </a:blip>
          <a:srcRect b="0" l="0" r="0" t="0"/>
          <a:stretch/>
        </p:blipFill>
        <p:spPr>
          <a:xfrm>
            <a:off x="6105150" y="2847449"/>
            <a:ext cx="1383994" cy="1845325"/>
          </a:xfrm>
          <a:prstGeom prst="rect">
            <a:avLst/>
          </a:prstGeom>
          <a:noFill/>
          <a:ln>
            <a:noFill/>
          </a:ln>
        </p:spPr>
      </p:pic>
      <p:pic>
        <p:nvPicPr>
          <p:cNvPr id="221" name="Google Shape;221;p7" title="IMG_4447.jpeg"/>
          <p:cNvPicPr preferRelativeResize="0"/>
          <p:nvPr/>
        </p:nvPicPr>
        <p:blipFill rotWithShape="1">
          <a:blip r:embed="rId5">
            <a:alphaModFix/>
          </a:blip>
          <a:srcRect b="0" l="0" r="0" t="0"/>
          <a:stretch/>
        </p:blipFill>
        <p:spPr>
          <a:xfrm>
            <a:off x="7536225" y="1851900"/>
            <a:ext cx="1305201" cy="1845350"/>
          </a:xfrm>
          <a:prstGeom prst="rect">
            <a:avLst/>
          </a:prstGeom>
          <a:noFill/>
          <a:ln>
            <a:noFill/>
          </a:ln>
        </p:spPr>
      </p:pic>
      <p:pic>
        <p:nvPicPr>
          <p:cNvPr id="222" name="Google Shape;222;p7" title="IMG_4795.jpeg"/>
          <p:cNvPicPr preferRelativeResize="0"/>
          <p:nvPr/>
        </p:nvPicPr>
        <p:blipFill rotWithShape="1">
          <a:blip r:embed="rId6">
            <a:alphaModFix/>
          </a:blip>
          <a:srcRect b="0" l="0" r="0" t="0"/>
          <a:stretch/>
        </p:blipFill>
        <p:spPr>
          <a:xfrm>
            <a:off x="4674075" y="1851900"/>
            <a:ext cx="1384001" cy="184534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26" name="Shape 226"/>
        <p:cNvGrpSpPr/>
        <p:nvPr/>
      </p:nvGrpSpPr>
      <p:grpSpPr>
        <a:xfrm>
          <a:off x="0" y="0"/>
          <a:ext cx="0" cy="0"/>
          <a:chOff x="0" y="0"/>
          <a:chExt cx="0" cy="0"/>
        </a:xfrm>
      </p:grpSpPr>
      <p:pic>
        <p:nvPicPr>
          <p:cNvPr id="227" name="Google Shape;227;g327ca4b2106_2_0"/>
          <p:cNvPicPr preferRelativeResize="0"/>
          <p:nvPr/>
        </p:nvPicPr>
        <p:blipFill rotWithShape="1">
          <a:blip r:embed="rId3">
            <a:alphaModFix/>
          </a:blip>
          <a:srcRect b="0" l="5555" r="5555" t="0"/>
          <a:stretch/>
        </p:blipFill>
        <p:spPr>
          <a:xfrm>
            <a:off x="0" y="0"/>
            <a:ext cx="9144004" cy="5143502"/>
          </a:xfrm>
          <a:prstGeom prst="rect">
            <a:avLst/>
          </a:prstGeom>
          <a:noFill/>
          <a:ln>
            <a:noFill/>
          </a:ln>
        </p:spPr>
      </p:pic>
      <p:sp>
        <p:nvSpPr>
          <p:cNvPr id="228" name="Google Shape;228;g327ca4b2106_2_0"/>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9" name="Google Shape;229;g327ca4b2106_2_0"/>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Social - Chloe Barrientes ‘27</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30" name="Google Shape;230;g327ca4b2106_2_0"/>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1" sz="1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Business Management Pre Law, Minor in Sport Management </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Houston, Texas</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Law</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have two different colored eyes.</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to workout and be active. </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My goal is to go to more concerts! </a:t>
            </a:r>
            <a:endParaRPr sz="1500">
              <a:solidFill>
                <a:schemeClr val="dk1"/>
              </a:solidFill>
              <a:latin typeface="EB Garamond"/>
              <a:ea typeface="EB Garamond"/>
              <a:cs typeface="EB Garamond"/>
              <a:sym typeface="EB Garamond"/>
            </a:endParaRPr>
          </a:p>
          <a:p>
            <a:pPr indent="0" lvl="0" marL="91440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p:txBody>
      </p:sp>
      <p:pic>
        <p:nvPicPr>
          <p:cNvPr id="231" name="Google Shape;231;g327ca4b2106_2_0" title="20250610_115835_6161FD.jpg"/>
          <p:cNvPicPr preferRelativeResize="0"/>
          <p:nvPr/>
        </p:nvPicPr>
        <p:blipFill rotWithShape="1">
          <a:blip r:embed="rId4">
            <a:alphaModFix/>
          </a:blip>
          <a:srcRect b="0" l="0" r="0" t="0"/>
          <a:stretch/>
        </p:blipFill>
        <p:spPr>
          <a:xfrm>
            <a:off x="7138173" y="1386550"/>
            <a:ext cx="1341777" cy="1789051"/>
          </a:xfrm>
          <a:prstGeom prst="rect">
            <a:avLst/>
          </a:prstGeom>
          <a:noFill/>
          <a:ln>
            <a:noFill/>
          </a:ln>
        </p:spPr>
      </p:pic>
      <p:pic>
        <p:nvPicPr>
          <p:cNvPr id="232" name="Google Shape;232;g327ca4b2106_2_0" title="102_0312.jpg"/>
          <p:cNvPicPr preferRelativeResize="0"/>
          <p:nvPr/>
        </p:nvPicPr>
        <p:blipFill rotWithShape="1">
          <a:blip r:embed="rId5">
            <a:alphaModFix/>
          </a:blip>
          <a:srcRect b="0" l="0" r="0" t="0"/>
          <a:stretch/>
        </p:blipFill>
        <p:spPr>
          <a:xfrm>
            <a:off x="4278826" y="2623925"/>
            <a:ext cx="1592148" cy="1964001"/>
          </a:xfrm>
          <a:prstGeom prst="rect">
            <a:avLst/>
          </a:prstGeom>
          <a:noFill/>
          <a:ln>
            <a:noFill/>
          </a:ln>
        </p:spPr>
      </p:pic>
      <p:pic>
        <p:nvPicPr>
          <p:cNvPr id="233" name="Google Shape;233;g327ca4b2106_2_0" title="IMG_9694.jpeg"/>
          <p:cNvPicPr preferRelativeResize="0"/>
          <p:nvPr/>
        </p:nvPicPr>
        <p:blipFill rotWithShape="1">
          <a:blip r:embed="rId6">
            <a:alphaModFix/>
          </a:blip>
          <a:srcRect b="0" l="0" r="0" t="0"/>
          <a:stretch/>
        </p:blipFill>
        <p:spPr>
          <a:xfrm>
            <a:off x="5665300" y="1856125"/>
            <a:ext cx="1592148" cy="20872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37" name="Shape 237"/>
        <p:cNvGrpSpPr/>
        <p:nvPr/>
      </p:nvGrpSpPr>
      <p:grpSpPr>
        <a:xfrm>
          <a:off x="0" y="0"/>
          <a:ext cx="0" cy="0"/>
          <a:chOff x="0" y="0"/>
          <a:chExt cx="0" cy="0"/>
        </a:xfrm>
      </p:grpSpPr>
      <p:pic>
        <p:nvPicPr>
          <p:cNvPr id="238" name="Google Shape;238;g3bab421d5e7_4_5"/>
          <p:cNvPicPr preferRelativeResize="0"/>
          <p:nvPr/>
        </p:nvPicPr>
        <p:blipFill rotWithShape="1">
          <a:blip r:embed="rId3">
            <a:alphaModFix/>
          </a:blip>
          <a:srcRect b="0" l="5556" r="5556" t="0"/>
          <a:stretch/>
        </p:blipFill>
        <p:spPr>
          <a:xfrm>
            <a:off x="0" y="0"/>
            <a:ext cx="9144004" cy="5143502"/>
          </a:xfrm>
          <a:prstGeom prst="rect">
            <a:avLst/>
          </a:prstGeom>
          <a:noFill/>
          <a:ln>
            <a:noFill/>
          </a:ln>
        </p:spPr>
      </p:pic>
      <p:sp>
        <p:nvSpPr>
          <p:cNvPr id="239" name="Google Shape;239;g3bab421d5e7_4_5"/>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3bab421d5e7_4_5"/>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Service - Taylor deNeve</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41" name="Google Shape;241;g3bab421d5e7_4_5"/>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SzPts val="1800"/>
              <a:buNone/>
            </a:pPr>
            <a:r>
              <a:t/>
            </a:r>
            <a:endParaRPr b="1" sz="1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Society, Ethics, &amp; Law</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Belton, TX</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Environmental or Toxic Tort</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Heard SCOTUS Monsanto v. Durnell</a:t>
            </a:r>
            <a:endParaRPr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play Polo</a:t>
            </a:r>
            <a:endParaRPr sz="1500">
              <a:solidFill>
                <a:schemeClr val="dk1"/>
              </a:solidFill>
              <a:latin typeface="EB Garamond"/>
              <a:ea typeface="EB Garamond"/>
              <a:cs typeface="EB Garamond"/>
              <a:sym typeface="EB Garamond"/>
            </a:endParaRPr>
          </a:p>
          <a:p>
            <a:pPr indent="-323850" lvl="1" marL="914400" rtl="0" algn="l">
              <a:lnSpc>
                <a:spcPct val="115000"/>
              </a:lnSpc>
              <a:spcBef>
                <a:spcPts val="100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Concert enthusiast (5SOS, Niall Horan, </a:t>
            </a:r>
            <a:endParaRPr sz="1500">
              <a:solidFill>
                <a:schemeClr val="dk1"/>
              </a:solidFill>
              <a:latin typeface="EB Garamond"/>
              <a:ea typeface="EB Garamond"/>
              <a:cs typeface="EB Garamond"/>
              <a:sym typeface="EB Garamond"/>
            </a:endParaRPr>
          </a:p>
          <a:p>
            <a:pPr indent="0" lvl="0" marL="914400" rtl="0" algn="l">
              <a:lnSpc>
                <a:spcPct val="115000"/>
              </a:lnSpc>
              <a:spcBef>
                <a:spcPts val="1000"/>
              </a:spcBef>
              <a:spcAft>
                <a:spcPts val="0"/>
              </a:spcAft>
              <a:buNone/>
            </a:pPr>
            <a:r>
              <a:rPr lang="en" sz="1500">
                <a:solidFill>
                  <a:schemeClr val="dk1"/>
                </a:solidFill>
                <a:latin typeface="EB Garamond"/>
                <a:ea typeface="EB Garamond"/>
                <a:cs typeface="EB Garamond"/>
                <a:sym typeface="EB Garamond"/>
              </a:rPr>
              <a:t>The Weeknd, Saint Motel, Franz Ferdinand)</a:t>
            </a:r>
            <a:endParaRPr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None/>
            </a:pPr>
            <a:r>
              <a:t/>
            </a:r>
            <a:endParaRPr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p:txBody>
      </p:sp>
      <p:pic>
        <p:nvPicPr>
          <p:cNvPr id="242" name="Google Shape;242;g3bab421d5e7_4_5"/>
          <p:cNvPicPr preferRelativeResize="0"/>
          <p:nvPr/>
        </p:nvPicPr>
        <p:blipFill>
          <a:blip r:embed="rId4">
            <a:alphaModFix/>
          </a:blip>
          <a:stretch>
            <a:fillRect/>
          </a:stretch>
        </p:blipFill>
        <p:spPr>
          <a:xfrm>
            <a:off x="4572001" y="1399574"/>
            <a:ext cx="2130327" cy="1597753"/>
          </a:xfrm>
          <a:prstGeom prst="rect">
            <a:avLst/>
          </a:prstGeom>
          <a:noFill/>
          <a:ln>
            <a:noFill/>
          </a:ln>
        </p:spPr>
      </p:pic>
      <p:pic>
        <p:nvPicPr>
          <p:cNvPr id="243" name="Google Shape;243;g3bab421d5e7_4_5"/>
          <p:cNvPicPr preferRelativeResize="0"/>
          <p:nvPr/>
        </p:nvPicPr>
        <p:blipFill rotWithShape="1">
          <a:blip r:embed="rId5">
            <a:alphaModFix/>
          </a:blip>
          <a:srcRect b="0" l="0" r="21722" t="21716"/>
          <a:stretch/>
        </p:blipFill>
        <p:spPr>
          <a:xfrm>
            <a:off x="4572000" y="2997325"/>
            <a:ext cx="2130319" cy="1597750"/>
          </a:xfrm>
          <a:prstGeom prst="rect">
            <a:avLst/>
          </a:prstGeom>
          <a:noFill/>
          <a:ln>
            <a:noFill/>
          </a:ln>
        </p:spPr>
      </p:pic>
      <p:pic>
        <p:nvPicPr>
          <p:cNvPr id="244" name="Google Shape;244;g3bab421d5e7_4_5"/>
          <p:cNvPicPr preferRelativeResize="0"/>
          <p:nvPr/>
        </p:nvPicPr>
        <p:blipFill rotWithShape="1">
          <a:blip r:embed="rId6">
            <a:alphaModFix/>
          </a:blip>
          <a:srcRect b="0" l="8256" r="8264" t="16521"/>
          <a:stretch/>
        </p:blipFill>
        <p:spPr>
          <a:xfrm>
            <a:off x="6702324" y="1701100"/>
            <a:ext cx="1928796" cy="257175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48" name="Shape 248"/>
        <p:cNvGrpSpPr/>
        <p:nvPr/>
      </p:nvGrpSpPr>
      <p:grpSpPr>
        <a:xfrm>
          <a:off x="0" y="0"/>
          <a:ext cx="0" cy="0"/>
          <a:chOff x="0" y="0"/>
          <a:chExt cx="0" cy="0"/>
        </a:xfrm>
      </p:grpSpPr>
      <p:pic>
        <p:nvPicPr>
          <p:cNvPr id="249" name="Google Shape;249;g301d0a857c454d4f_0"/>
          <p:cNvPicPr preferRelativeResize="0"/>
          <p:nvPr/>
        </p:nvPicPr>
        <p:blipFill rotWithShape="1">
          <a:blip r:embed="rId3">
            <a:alphaModFix/>
          </a:blip>
          <a:srcRect b="0" l="5556" r="5556" t="0"/>
          <a:stretch/>
        </p:blipFill>
        <p:spPr>
          <a:xfrm>
            <a:off x="0" y="0"/>
            <a:ext cx="9144004" cy="5143502"/>
          </a:xfrm>
          <a:prstGeom prst="rect">
            <a:avLst/>
          </a:prstGeom>
          <a:noFill/>
          <a:ln>
            <a:noFill/>
          </a:ln>
        </p:spPr>
      </p:pic>
      <p:sp>
        <p:nvSpPr>
          <p:cNvPr id="250" name="Google Shape;250;g301d0a857c454d4f_0"/>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1" name="Google Shape;251;g301d0a857c454d4f_0"/>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Outreach - Anika Reddy</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52" name="Google Shape;252;g301d0a857c454d4f_0"/>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1" sz="1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MIS</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Dallas, Texas</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or Family Law</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Great at card tricks</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Like being outdoors and hiking</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to Travel, my favorite place was Peru</a:t>
            </a:r>
            <a:endParaRPr sz="1500">
              <a:solidFill>
                <a:schemeClr val="dk1"/>
              </a:solidFill>
              <a:latin typeface="EB Garamond"/>
              <a:ea typeface="EB Garamond"/>
              <a:cs typeface="EB Garamond"/>
              <a:sym typeface="EB Garamond"/>
            </a:endParaRPr>
          </a:p>
          <a:p>
            <a:pPr indent="0" lvl="0" marL="91440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p:txBody>
      </p:sp>
      <p:pic>
        <p:nvPicPr>
          <p:cNvPr id="253" name="Google Shape;253;g301d0a857c454d4f_0"/>
          <p:cNvPicPr preferRelativeResize="0"/>
          <p:nvPr/>
        </p:nvPicPr>
        <p:blipFill rotWithShape="1">
          <a:blip r:embed="rId4">
            <a:alphaModFix/>
          </a:blip>
          <a:srcRect b="0" l="0" r="0" t="0"/>
          <a:stretch/>
        </p:blipFill>
        <p:spPr>
          <a:xfrm>
            <a:off x="5822234" y="2028731"/>
            <a:ext cx="1533225" cy="1916501"/>
          </a:xfrm>
          <a:prstGeom prst="rect">
            <a:avLst/>
          </a:prstGeom>
          <a:noFill/>
          <a:ln>
            <a:noFill/>
          </a:ln>
        </p:spPr>
      </p:pic>
      <p:pic>
        <p:nvPicPr>
          <p:cNvPr id="254" name="Google Shape;254;g301d0a857c454d4f_0"/>
          <p:cNvPicPr preferRelativeResize="0"/>
          <p:nvPr/>
        </p:nvPicPr>
        <p:blipFill rotWithShape="1">
          <a:blip r:embed="rId5">
            <a:alphaModFix/>
          </a:blip>
          <a:srcRect b="0" l="0" r="0" t="0"/>
          <a:stretch/>
        </p:blipFill>
        <p:spPr>
          <a:xfrm>
            <a:off x="7172801" y="1281175"/>
            <a:ext cx="1533224" cy="2044298"/>
          </a:xfrm>
          <a:prstGeom prst="rect">
            <a:avLst/>
          </a:prstGeom>
          <a:noFill/>
          <a:ln>
            <a:noFill/>
          </a:ln>
        </p:spPr>
      </p:pic>
      <p:pic>
        <p:nvPicPr>
          <p:cNvPr id="255" name="Google Shape;255;g301d0a857c454d4f_0"/>
          <p:cNvPicPr preferRelativeResize="0"/>
          <p:nvPr/>
        </p:nvPicPr>
        <p:blipFill rotWithShape="1">
          <a:blip r:embed="rId6">
            <a:alphaModFix/>
          </a:blip>
          <a:srcRect b="0" l="0" r="0" t="0"/>
          <a:stretch/>
        </p:blipFill>
        <p:spPr>
          <a:xfrm>
            <a:off x="7002849" y="3325476"/>
            <a:ext cx="1190845" cy="158782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59" name="Shape 259"/>
        <p:cNvGrpSpPr/>
        <p:nvPr/>
      </p:nvGrpSpPr>
      <p:grpSpPr>
        <a:xfrm>
          <a:off x="0" y="0"/>
          <a:ext cx="0" cy="0"/>
          <a:chOff x="0" y="0"/>
          <a:chExt cx="0" cy="0"/>
        </a:xfrm>
      </p:grpSpPr>
      <p:pic>
        <p:nvPicPr>
          <p:cNvPr id="260" name="Google Shape;260;p5"/>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61" name="Google Shape;261;p5"/>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2" name="Google Shape;262;p5"/>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Public Relations - Alexandra Ganim</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63" name="Google Shape;263;p5"/>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Business Management Pre-Law / Minor in Psychology</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Houston, Texas</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Personal Injury or Entertainment Law</a:t>
            </a:r>
            <a:endParaRPr sz="1500">
              <a:solidFill>
                <a:schemeClr val="dk1"/>
              </a:solidFill>
              <a:latin typeface="EB Garamond"/>
              <a:ea typeface="EB Garamond"/>
              <a:cs typeface="EB Garamond"/>
              <a:sym typeface="EB Garamond"/>
            </a:endParaRPr>
          </a:p>
          <a:p>
            <a:pPr indent="-323972"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0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pilates and going on long walks</a:t>
            </a:r>
            <a:endParaRPr sz="1500">
              <a:solidFill>
                <a:schemeClr val="dk1"/>
              </a:solidFill>
              <a:latin typeface="EB Garamond"/>
              <a:ea typeface="EB Garamond"/>
              <a:cs typeface="EB Garamond"/>
              <a:sym typeface="EB Garamond"/>
            </a:endParaRPr>
          </a:p>
          <a:p>
            <a:pPr indent="-323850" lvl="1" marL="914400" rtl="0" algn="l">
              <a:lnSpc>
                <a:spcPct val="10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travelling</a:t>
            </a:r>
            <a:endParaRPr sz="1500">
              <a:solidFill>
                <a:schemeClr val="dk1"/>
              </a:solidFill>
              <a:latin typeface="EB Garamond"/>
              <a:ea typeface="EB Garamond"/>
              <a:cs typeface="EB Garamond"/>
              <a:sym typeface="EB Garamond"/>
            </a:endParaRPr>
          </a:p>
          <a:p>
            <a:pPr indent="-323850" lvl="1" marL="914400" rtl="0" algn="l">
              <a:lnSpc>
                <a:spcPct val="100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I love taking photos of sunsets</a:t>
            </a:r>
            <a:endParaRPr sz="1500">
              <a:solidFill>
                <a:schemeClr val="dk1"/>
              </a:solidFill>
              <a:latin typeface="EB Garamond"/>
              <a:ea typeface="EB Garamond"/>
              <a:cs typeface="EB Garamond"/>
              <a:sym typeface="EB Garamond"/>
            </a:endParaRPr>
          </a:p>
          <a:p>
            <a:pPr indent="0" lvl="0" marL="914400" rtl="0" algn="l">
              <a:lnSpc>
                <a:spcPct val="100000"/>
              </a:lnSpc>
              <a:spcBef>
                <a:spcPts val="0"/>
              </a:spcBef>
              <a:spcAft>
                <a:spcPts val="0"/>
              </a:spcAft>
              <a:buSzPts val="1800"/>
              <a:buNone/>
            </a:pPr>
            <a:r>
              <a:t/>
            </a:r>
            <a:endParaRPr b="1" sz="1500">
              <a:solidFill>
                <a:schemeClr val="dk1"/>
              </a:solidFill>
              <a:latin typeface="EB Garamond"/>
              <a:ea typeface="EB Garamond"/>
              <a:cs typeface="EB Garamond"/>
              <a:sym typeface="EB Garamond"/>
            </a:endParaRPr>
          </a:p>
          <a:p>
            <a:pPr indent="0" lvl="0" marL="914400" rtl="0" algn="l">
              <a:lnSpc>
                <a:spcPct val="100000"/>
              </a:lnSpc>
              <a:spcBef>
                <a:spcPts val="0"/>
              </a:spcBef>
              <a:spcAft>
                <a:spcPts val="0"/>
              </a:spcAft>
              <a:buSzPts val="1800"/>
              <a:buNone/>
            </a:pPr>
            <a:r>
              <a:t/>
            </a:r>
            <a:endParaRPr b="1" sz="1500">
              <a:solidFill>
                <a:schemeClr val="dk1"/>
              </a:solidFill>
              <a:latin typeface="EB Garamond"/>
              <a:ea typeface="EB Garamond"/>
              <a:cs typeface="EB Garamond"/>
              <a:sym typeface="EB Garamond"/>
            </a:endParaRPr>
          </a:p>
        </p:txBody>
      </p:sp>
      <p:pic>
        <p:nvPicPr>
          <p:cNvPr id="264" name="Google Shape;264;p5"/>
          <p:cNvPicPr preferRelativeResize="0"/>
          <p:nvPr/>
        </p:nvPicPr>
        <p:blipFill rotWithShape="1">
          <a:blip r:embed="rId4">
            <a:alphaModFix/>
          </a:blip>
          <a:srcRect b="0" l="0" r="0" t="15405"/>
          <a:stretch/>
        </p:blipFill>
        <p:spPr>
          <a:xfrm>
            <a:off x="6441450" y="1036000"/>
            <a:ext cx="1606800" cy="2038851"/>
          </a:xfrm>
          <a:prstGeom prst="rect">
            <a:avLst/>
          </a:prstGeom>
          <a:noFill/>
          <a:ln>
            <a:noFill/>
          </a:ln>
        </p:spPr>
      </p:pic>
      <p:pic>
        <p:nvPicPr>
          <p:cNvPr id="265" name="Google Shape;265;p5"/>
          <p:cNvPicPr preferRelativeResize="0"/>
          <p:nvPr/>
        </p:nvPicPr>
        <p:blipFill rotWithShape="1">
          <a:blip r:embed="rId5">
            <a:alphaModFix/>
          </a:blip>
          <a:srcRect b="0" l="0" r="0" t="15612"/>
          <a:stretch/>
        </p:blipFill>
        <p:spPr>
          <a:xfrm>
            <a:off x="6441439" y="3074850"/>
            <a:ext cx="1438112" cy="1820349"/>
          </a:xfrm>
          <a:prstGeom prst="rect">
            <a:avLst/>
          </a:prstGeom>
          <a:noFill/>
          <a:ln>
            <a:noFill/>
          </a:ln>
        </p:spPr>
      </p:pic>
      <p:pic>
        <p:nvPicPr>
          <p:cNvPr id="266" name="Google Shape;266;p5"/>
          <p:cNvPicPr preferRelativeResize="0"/>
          <p:nvPr/>
        </p:nvPicPr>
        <p:blipFill rotWithShape="1">
          <a:blip r:embed="rId6">
            <a:alphaModFix/>
          </a:blip>
          <a:srcRect b="0" l="0" r="0" t="0"/>
          <a:stretch/>
        </p:blipFill>
        <p:spPr>
          <a:xfrm>
            <a:off x="7729725" y="2861327"/>
            <a:ext cx="1243725" cy="1243725"/>
          </a:xfrm>
          <a:prstGeom prst="rect">
            <a:avLst/>
          </a:prstGeom>
          <a:noFill/>
          <a:ln>
            <a:noFill/>
          </a:ln>
        </p:spPr>
      </p:pic>
      <p:pic>
        <p:nvPicPr>
          <p:cNvPr id="267" name="Google Shape;267;p5" title="IMG_0704.JPG"/>
          <p:cNvPicPr preferRelativeResize="0"/>
          <p:nvPr/>
        </p:nvPicPr>
        <p:blipFill rotWithShape="1">
          <a:blip r:embed="rId7">
            <a:alphaModFix/>
          </a:blip>
          <a:srcRect b="0" l="10615" r="9154" t="14654"/>
          <a:stretch/>
        </p:blipFill>
        <p:spPr>
          <a:xfrm>
            <a:off x="4752450" y="2152075"/>
            <a:ext cx="1689001" cy="23955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71" name="Shape 271"/>
        <p:cNvGrpSpPr/>
        <p:nvPr/>
      </p:nvGrpSpPr>
      <p:grpSpPr>
        <a:xfrm>
          <a:off x="0" y="0"/>
          <a:ext cx="0" cy="0"/>
          <a:chOff x="0" y="0"/>
          <a:chExt cx="0" cy="0"/>
        </a:xfrm>
      </p:grpSpPr>
      <p:pic>
        <p:nvPicPr>
          <p:cNvPr id="272" name="Google Shape;272;p8"/>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73" name="Google Shape;273;p8"/>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4" name="Google Shape;274;p8"/>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Director of Recruitment- Lucas Vaughan ‘27</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275" name="Google Shape;275;p8"/>
          <p:cNvSpPr txBox="1"/>
          <p:nvPr>
            <p:ph idx="4294967295" type="body"/>
          </p:nvPr>
        </p:nvSpPr>
        <p:spPr>
          <a:xfrm>
            <a:off x="311725"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t/>
            </a:r>
            <a:endParaRPr b="1" sz="1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Major: </a:t>
            </a:r>
            <a:r>
              <a:rPr lang="en" sz="1500">
                <a:solidFill>
                  <a:schemeClr val="dk1"/>
                </a:solidFill>
                <a:latin typeface="EB Garamond"/>
                <a:ea typeface="EB Garamond"/>
                <a:cs typeface="EB Garamond"/>
                <a:sym typeface="EB Garamond"/>
              </a:rPr>
              <a:t>Bachelor of Arts in Economics</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Hometown: </a:t>
            </a:r>
            <a:r>
              <a:rPr lang="en" sz="1500">
                <a:solidFill>
                  <a:schemeClr val="dk1"/>
                </a:solidFill>
                <a:latin typeface="EB Garamond"/>
                <a:ea typeface="EB Garamond"/>
                <a:cs typeface="EB Garamond"/>
                <a:sym typeface="EB Garamond"/>
              </a:rPr>
              <a:t>Houston, Texas</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Char char="●"/>
            </a:pPr>
            <a:r>
              <a:rPr b="1" lang="en" sz="1500">
                <a:solidFill>
                  <a:schemeClr val="dk1"/>
                </a:solidFill>
                <a:latin typeface="EB Garamond"/>
                <a:ea typeface="EB Garamond"/>
                <a:cs typeface="EB Garamond"/>
                <a:sym typeface="EB Garamond"/>
              </a:rPr>
              <a:t>Legal Field:</a:t>
            </a:r>
            <a:r>
              <a:rPr lang="en" sz="1500">
                <a:solidFill>
                  <a:schemeClr val="dk1"/>
                </a:solidFill>
                <a:latin typeface="EB Garamond"/>
                <a:ea typeface="EB Garamond"/>
                <a:cs typeface="EB Garamond"/>
                <a:sym typeface="EB Garamond"/>
              </a:rPr>
              <a:t> Corporate Law</a:t>
            </a:r>
            <a:endParaRPr sz="1500">
              <a:solidFill>
                <a:schemeClr val="dk1"/>
              </a:solidFill>
              <a:latin typeface="EB Garamond"/>
              <a:ea typeface="EB Garamond"/>
              <a:cs typeface="EB Garamond"/>
              <a:sym typeface="EB Garamond"/>
            </a:endParaRPr>
          </a:p>
          <a:p>
            <a:pPr indent="-323850" lvl="0" marL="457200" rtl="0" algn="l">
              <a:lnSpc>
                <a:spcPct val="115000"/>
              </a:lnSpc>
              <a:spcBef>
                <a:spcPts val="1000"/>
              </a:spcBef>
              <a:spcAft>
                <a:spcPts val="0"/>
              </a:spcAft>
              <a:buClr>
                <a:schemeClr val="dk1"/>
              </a:buClr>
              <a:buSzPts val="1500"/>
              <a:buFont typeface="EB Garamond"/>
              <a:buChar char="●"/>
            </a:pPr>
            <a:r>
              <a:rPr b="1" lang="en" sz="1500">
                <a:solidFill>
                  <a:schemeClr val="dk1"/>
                </a:solidFill>
                <a:latin typeface="EB Garamond"/>
                <a:ea typeface="EB Garamond"/>
                <a:cs typeface="EB Garamond"/>
                <a:sym typeface="EB Garamond"/>
              </a:rPr>
              <a:t>Interesting Facts:</a:t>
            </a:r>
            <a:endParaRPr b="1"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Enjoy deer hunting at ranch in Bastrop and spending time in the outdoors </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Big basketball enthusiast </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Huge classic rock fan (especially the Eagles)</a:t>
            </a:r>
            <a:endParaRPr sz="1500">
              <a:solidFill>
                <a:schemeClr val="dk1"/>
              </a:solidFill>
              <a:latin typeface="EB Garamond"/>
              <a:ea typeface="EB Garamond"/>
              <a:cs typeface="EB Garamond"/>
              <a:sym typeface="EB Garamond"/>
            </a:endParaRPr>
          </a:p>
          <a:p>
            <a:pPr indent="-323850" lvl="1" marL="914400" rtl="0" algn="l">
              <a:lnSpc>
                <a:spcPct val="115000"/>
              </a:lnSpc>
              <a:spcBef>
                <a:spcPts val="0"/>
              </a:spcBef>
              <a:spcAft>
                <a:spcPts val="0"/>
              </a:spcAft>
              <a:buClr>
                <a:schemeClr val="dk1"/>
              </a:buClr>
              <a:buSzPts val="1500"/>
              <a:buFont typeface="EB Garamond"/>
              <a:buChar char="○"/>
            </a:pPr>
            <a:r>
              <a:rPr lang="en" sz="1500">
                <a:solidFill>
                  <a:schemeClr val="dk1"/>
                </a:solidFill>
                <a:latin typeface="EB Garamond"/>
                <a:ea typeface="EB Garamond"/>
                <a:cs typeface="EB Garamond"/>
                <a:sym typeface="EB Garamond"/>
              </a:rPr>
              <a:t>Love to travel the world </a:t>
            </a:r>
            <a:endParaRPr sz="1500">
              <a:solidFill>
                <a:schemeClr val="dk1"/>
              </a:solidFill>
              <a:latin typeface="EB Garamond"/>
              <a:ea typeface="EB Garamond"/>
              <a:cs typeface="EB Garamond"/>
              <a:sym typeface="EB Garamond"/>
            </a:endParaRPr>
          </a:p>
          <a:p>
            <a:pPr indent="0" lvl="0" marL="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a:p>
            <a:pPr indent="0" lvl="0" marL="914400" rtl="0" algn="l">
              <a:lnSpc>
                <a:spcPct val="115000"/>
              </a:lnSpc>
              <a:spcBef>
                <a:spcPts val="0"/>
              </a:spcBef>
              <a:spcAft>
                <a:spcPts val="0"/>
              </a:spcAft>
              <a:buSzPts val="1800"/>
              <a:buNone/>
            </a:pPr>
            <a:r>
              <a:t/>
            </a:r>
            <a:endParaRPr sz="1500">
              <a:solidFill>
                <a:schemeClr val="dk1"/>
              </a:solidFill>
              <a:latin typeface="EB Garamond"/>
              <a:ea typeface="EB Garamond"/>
              <a:cs typeface="EB Garamond"/>
              <a:sym typeface="EB Garamond"/>
            </a:endParaRPr>
          </a:p>
        </p:txBody>
      </p:sp>
      <p:pic>
        <p:nvPicPr>
          <p:cNvPr id="276" name="Google Shape;276;p8"/>
          <p:cNvPicPr preferRelativeResize="0"/>
          <p:nvPr/>
        </p:nvPicPr>
        <p:blipFill rotWithShape="1">
          <a:blip r:embed="rId4">
            <a:alphaModFix/>
          </a:blip>
          <a:srcRect b="0" l="0" r="0" t="0"/>
          <a:stretch/>
        </p:blipFill>
        <p:spPr>
          <a:xfrm>
            <a:off x="5852800" y="1383150"/>
            <a:ext cx="1215399" cy="1620521"/>
          </a:xfrm>
          <a:prstGeom prst="rect">
            <a:avLst/>
          </a:prstGeom>
          <a:noFill/>
          <a:ln>
            <a:noFill/>
          </a:ln>
        </p:spPr>
      </p:pic>
      <p:pic>
        <p:nvPicPr>
          <p:cNvPr id="277" name="Google Shape;277;p8"/>
          <p:cNvPicPr preferRelativeResize="0"/>
          <p:nvPr/>
        </p:nvPicPr>
        <p:blipFill rotWithShape="1">
          <a:blip r:embed="rId5">
            <a:alphaModFix/>
          </a:blip>
          <a:srcRect b="0" l="0" r="0" t="0"/>
          <a:stretch/>
        </p:blipFill>
        <p:spPr>
          <a:xfrm>
            <a:off x="7194025" y="1358850"/>
            <a:ext cx="1347329" cy="1770806"/>
          </a:xfrm>
          <a:prstGeom prst="rect">
            <a:avLst/>
          </a:prstGeom>
          <a:noFill/>
          <a:ln>
            <a:noFill/>
          </a:ln>
        </p:spPr>
      </p:pic>
      <p:pic>
        <p:nvPicPr>
          <p:cNvPr id="278" name="Google Shape;278;p8"/>
          <p:cNvPicPr preferRelativeResize="0"/>
          <p:nvPr/>
        </p:nvPicPr>
        <p:blipFill rotWithShape="1">
          <a:blip r:embed="rId6">
            <a:alphaModFix/>
          </a:blip>
          <a:srcRect b="0" l="0" r="0" t="0"/>
          <a:stretch/>
        </p:blipFill>
        <p:spPr>
          <a:xfrm>
            <a:off x="6707300" y="3169650"/>
            <a:ext cx="1959824" cy="14698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82" name="Shape 282"/>
        <p:cNvGrpSpPr/>
        <p:nvPr/>
      </p:nvGrpSpPr>
      <p:grpSpPr>
        <a:xfrm>
          <a:off x="0" y="0"/>
          <a:ext cx="0" cy="0"/>
          <a:chOff x="0" y="0"/>
          <a:chExt cx="0" cy="0"/>
        </a:xfrm>
      </p:grpSpPr>
      <p:pic>
        <p:nvPicPr>
          <p:cNvPr id="283" name="Google Shape;283;p9"/>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84" name="Google Shape;284;p9"/>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p9"/>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What is the purpose of the Pre-Law Society?</a:t>
            </a:r>
            <a:endParaRPr b="1">
              <a:solidFill>
                <a:schemeClr val="lt1"/>
              </a:solidFill>
              <a:latin typeface="EB Garamond"/>
              <a:ea typeface="EB Garamond"/>
              <a:cs typeface="EB Garamond"/>
              <a:sym typeface="EB Garamond"/>
            </a:endParaRPr>
          </a:p>
        </p:txBody>
      </p:sp>
      <p:sp>
        <p:nvSpPr>
          <p:cNvPr id="286" name="Google Shape;286;p9"/>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marR="4164907" rtl="0" algn="l">
              <a:lnSpc>
                <a:spcPct val="115000"/>
              </a:lnSpc>
              <a:spcBef>
                <a:spcPts val="1000"/>
              </a:spcBef>
              <a:spcAft>
                <a:spcPts val="0"/>
              </a:spcAft>
              <a:buSzPts val="1800"/>
              <a:buNone/>
            </a:pPr>
            <a:r>
              <a:t/>
            </a:r>
            <a:endParaRPr sz="700">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To serve as a resource for students interested in legal studies or profession</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A contact point for law schools, attorneys, LSAT Prep Companies, and others in the legal field</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1000"/>
              </a:spcAft>
              <a:buClr>
                <a:schemeClr val="dk1"/>
              </a:buClr>
              <a:buSzPts val="1800"/>
              <a:buFont typeface="EB Garamond"/>
              <a:buChar char="●"/>
            </a:pPr>
            <a:r>
              <a:rPr lang="en">
                <a:solidFill>
                  <a:schemeClr val="dk1"/>
                </a:solidFill>
                <a:latin typeface="EB Garamond"/>
                <a:ea typeface="EB Garamond"/>
                <a:cs typeface="EB Garamond"/>
                <a:sym typeface="EB Garamond"/>
              </a:rPr>
              <a:t>To foster fellowship between pre-law students</a:t>
            </a:r>
            <a:endParaRPr>
              <a:solidFill>
                <a:schemeClr val="dk1"/>
              </a:solidFill>
              <a:latin typeface="EB Garamond"/>
              <a:ea typeface="EB Garamond"/>
              <a:cs typeface="EB Garamond"/>
              <a:sym typeface="EB Garamond"/>
            </a:endParaRPr>
          </a:p>
        </p:txBody>
      </p:sp>
      <p:pic>
        <p:nvPicPr>
          <p:cNvPr id="287" name="Google Shape;287;p9"/>
          <p:cNvPicPr preferRelativeResize="0"/>
          <p:nvPr/>
        </p:nvPicPr>
        <p:blipFill rotWithShape="1">
          <a:blip r:embed="rId4">
            <a:alphaModFix/>
          </a:blip>
          <a:srcRect b="0" l="0" r="0" t="0"/>
          <a:stretch/>
        </p:blipFill>
        <p:spPr>
          <a:xfrm>
            <a:off x="5409575" y="1481300"/>
            <a:ext cx="3011349" cy="30113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291" name="Shape 291"/>
        <p:cNvGrpSpPr/>
        <p:nvPr/>
      </p:nvGrpSpPr>
      <p:grpSpPr>
        <a:xfrm>
          <a:off x="0" y="0"/>
          <a:ext cx="0" cy="0"/>
          <a:chOff x="0" y="0"/>
          <a:chExt cx="0" cy="0"/>
        </a:xfrm>
      </p:grpSpPr>
      <p:pic>
        <p:nvPicPr>
          <p:cNvPr id="292" name="Google Shape;292;p10"/>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293" name="Google Shape;293;p10"/>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4" name="Google Shape;294;p10"/>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How do you benefit?</a:t>
            </a:r>
            <a:endParaRPr b="1">
              <a:solidFill>
                <a:schemeClr val="lt1"/>
              </a:solidFill>
              <a:latin typeface="EB Garamond"/>
              <a:ea typeface="EB Garamond"/>
              <a:cs typeface="EB Garamond"/>
              <a:sym typeface="EB Garamond"/>
            </a:endParaRPr>
          </a:p>
        </p:txBody>
      </p:sp>
      <p:sp>
        <p:nvSpPr>
          <p:cNvPr id="295" name="Google Shape;295;p10"/>
          <p:cNvSpPr txBox="1"/>
          <p:nvPr>
            <p:ph idx="4294967295" type="body"/>
          </p:nvPr>
        </p:nvSpPr>
        <p:spPr>
          <a:xfrm>
            <a:off x="311700" y="1281175"/>
            <a:ext cx="4534500" cy="3411600"/>
          </a:xfrm>
          <a:prstGeom prst="rect">
            <a:avLst/>
          </a:prstGeom>
          <a:solidFill>
            <a:srgbClr val="FFFFFF">
              <a:alpha val="80000"/>
            </a:srgbClr>
          </a:solidFill>
          <a:ln>
            <a:noFill/>
          </a:ln>
        </p:spPr>
        <p:txBody>
          <a:bodyPr anchorCtr="0" anchor="t" bIns="91425" lIns="91425" spcFirstLastPara="1" rIns="91425" wrap="square" tIns="91425">
            <a:normAutofit fontScale="25000" lnSpcReduction="20000"/>
          </a:bodyPr>
          <a:lstStyle/>
          <a:p>
            <a:pPr indent="0" lvl="0" marL="0" marR="4164907" rtl="0" algn="l">
              <a:lnSpc>
                <a:spcPct val="115000"/>
              </a:lnSpc>
              <a:spcBef>
                <a:spcPts val="1000"/>
              </a:spcBef>
              <a:spcAft>
                <a:spcPts val="0"/>
              </a:spcAft>
              <a:buSzPct val="257142"/>
              <a:buNone/>
            </a:pPr>
            <a:r>
              <a:t/>
            </a:r>
            <a:endParaRPr sz="700">
              <a:solidFill>
                <a:schemeClr val="dk1"/>
              </a:solidFill>
              <a:latin typeface="EB Garamond"/>
              <a:ea typeface="EB Garamond"/>
              <a:cs typeface="EB Garamond"/>
              <a:sym typeface="EB Garamond"/>
            </a:endParaRPr>
          </a:p>
          <a:p>
            <a:pPr indent="-297707" lvl="0" marL="457200" rtl="0" algn="l">
              <a:lnSpc>
                <a:spcPct val="115000"/>
              </a:lnSpc>
              <a:spcBef>
                <a:spcPts val="100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10-12 meetings with Law School admissions staff, directors, deans, or practicing attorneys in a variety of fields. </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10-12 social/service opportunities to give back and build community. </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Up to thousands of dollars off of some of the top LSAT preparation courses. (The Princeton Review, Kaplan, LSAT Demon).</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The Pre-Law Society Scholarship Program, awarding thousands of dollars to outstanding members every semester.</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All expenses paid trip opportunities to places such as the Capital of Texas and Law Schools. </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First access to many local firms and law offices attempts to recruit legal interns. </a:t>
            </a:r>
            <a:endParaRPr sz="4347">
              <a:solidFill>
                <a:srgbClr val="222222"/>
              </a:solidFill>
              <a:latin typeface="Georgia"/>
              <a:ea typeface="Georgia"/>
              <a:cs typeface="Georgia"/>
              <a:sym typeface="Georgia"/>
            </a:endParaRPr>
          </a:p>
          <a:p>
            <a:pPr indent="-297707"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Leadership opportunities: committees, officer applications this Fall!</a:t>
            </a:r>
            <a:endParaRPr sz="4347">
              <a:solidFill>
                <a:srgbClr val="222222"/>
              </a:solidFill>
              <a:latin typeface="Georgia"/>
              <a:ea typeface="Georgia"/>
              <a:cs typeface="Georgia"/>
              <a:sym typeface="Georgia"/>
            </a:endParaRPr>
          </a:p>
          <a:p>
            <a:pPr indent="-297706" lvl="0" marL="457200" rtl="0" algn="l">
              <a:lnSpc>
                <a:spcPct val="115000"/>
              </a:lnSpc>
              <a:spcBef>
                <a:spcPts val="0"/>
              </a:spcBef>
              <a:spcAft>
                <a:spcPts val="0"/>
              </a:spcAft>
              <a:buClr>
                <a:srgbClr val="222222"/>
              </a:buClr>
              <a:buSzPct val="100000"/>
              <a:buFont typeface="Georgia"/>
              <a:buChar char="●"/>
            </a:pPr>
            <a:r>
              <a:rPr lang="en" sz="4347">
                <a:solidFill>
                  <a:srgbClr val="222222"/>
                </a:solidFill>
                <a:latin typeface="Georgia"/>
                <a:ea typeface="Georgia"/>
                <a:cs typeface="Georgia"/>
                <a:sym typeface="Georgia"/>
              </a:rPr>
              <a:t>A network of highly motivated Aggies with an interest in law.</a:t>
            </a:r>
            <a:endParaRPr sz="4347">
              <a:solidFill>
                <a:srgbClr val="222222"/>
              </a:solidFill>
              <a:latin typeface="Georgia"/>
              <a:ea typeface="Georgia"/>
              <a:cs typeface="Georgia"/>
              <a:sym typeface="Georgia"/>
            </a:endParaRPr>
          </a:p>
          <a:p>
            <a:pPr indent="-298500" lvl="0" marL="457200" rtl="0" algn="l">
              <a:lnSpc>
                <a:spcPct val="115000"/>
              </a:lnSpc>
              <a:spcBef>
                <a:spcPts val="0"/>
              </a:spcBef>
              <a:spcAft>
                <a:spcPts val="0"/>
              </a:spcAft>
              <a:buClr>
                <a:srgbClr val="222222"/>
              </a:buClr>
              <a:buSzPct val="100000"/>
              <a:buFont typeface="Georgia"/>
              <a:buChar char="●"/>
            </a:pPr>
            <a:r>
              <a:rPr lang="en" sz="4400">
                <a:solidFill>
                  <a:srgbClr val="222222"/>
                </a:solidFill>
                <a:latin typeface="Georgia"/>
                <a:ea typeface="Georgia"/>
                <a:cs typeface="Georgia"/>
                <a:sym typeface="Georgia"/>
              </a:rPr>
              <a:t>The opportunity to participate in our BRIDGE program and make connections</a:t>
            </a:r>
            <a:endParaRPr sz="4400">
              <a:solidFill>
                <a:srgbClr val="222222"/>
              </a:solidFill>
              <a:latin typeface="Georgia"/>
              <a:ea typeface="Georgia"/>
              <a:cs typeface="Georgia"/>
              <a:sym typeface="Georgia"/>
            </a:endParaRPr>
          </a:p>
          <a:p>
            <a:pPr indent="0" lvl="0" marL="457200" marR="4164907" rtl="0" algn="l">
              <a:lnSpc>
                <a:spcPct val="115000"/>
              </a:lnSpc>
              <a:spcBef>
                <a:spcPts val="1000"/>
              </a:spcBef>
              <a:spcAft>
                <a:spcPts val="1000"/>
              </a:spcAft>
              <a:buSzPts val="1800"/>
              <a:buNone/>
            </a:pPr>
            <a:r>
              <a:t/>
            </a:r>
            <a:endParaRPr>
              <a:solidFill>
                <a:schemeClr val="dk1"/>
              </a:solidFill>
              <a:latin typeface="EB Garamond"/>
              <a:ea typeface="EB Garamond"/>
              <a:cs typeface="EB Garamond"/>
              <a:sym typeface="EB Garamond"/>
            </a:endParaRPr>
          </a:p>
        </p:txBody>
      </p:sp>
      <p:pic>
        <p:nvPicPr>
          <p:cNvPr id="296" name="Google Shape;296;p10" title="tempFile.JPEG"/>
          <p:cNvPicPr preferRelativeResize="0"/>
          <p:nvPr/>
        </p:nvPicPr>
        <p:blipFill rotWithShape="1">
          <a:blip r:embed="rId4">
            <a:alphaModFix/>
          </a:blip>
          <a:srcRect b="15819" l="0" r="0" t="15819"/>
          <a:stretch/>
        </p:blipFill>
        <p:spPr>
          <a:xfrm>
            <a:off x="5061525" y="1281175"/>
            <a:ext cx="3876997" cy="341159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00" name="Shape 300"/>
        <p:cNvGrpSpPr/>
        <p:nvPr/>
      </p:nvGrpSpPr>
      <p:grpSpPr>
        <a:xfrm>
          <a:off x="0" y="0"/>
          <a:ext cx="0" cy="0"/>
          <a:chOff x="0" y="0"/>
          <a:chExt cx="0" cy="0"/>
        </a:xfrm>
      </p:grpSpPr>
      <p:pic>
        <p:nvPicPr>
          <p:cNvPr id="301" name="Google Shape;301;p11"/>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02" name="Google Shape;302;p11"/>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3" name="Google Shape;303;p11"/>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Membership</a:t>
            </a:r>
            <a:endParaRPr b="1">
              <a:solidFill>
                <a:schemeClr val="lt1"/>
              </a:solidFill>
              <a:latin typeface="EB Garamond"/>
              <a:ea typeface="EB Garamond"/>
              <a:cs typeface="EB Garamond"/>
              <a:sym typeface="EB Garamond"/>
            </a:endParaRPr>
          </a:p>
        </p:txBody>
      </p:sp>
      <p:sp>
        <p:nvSpPr>
          <p:cNvPr id="304" name="Google Shape;304;p11"/>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fontScale="92500" lnSpcReduction="20000"/>
          </a:bodyPr>
          <a:lstStyle/>
          <a:p>
            <a:pPr indent="0" lvl="0" marL="0" marR="4164907" rtl="0" algn="l">
              <a:lnSpc>
                <a:spcPct val="115000"/>
              </a:lnSpc>
              <a:spcBef>
                <a:spcPts val="1000"/>
              </a:spcBef>
              <a:spcAft>
                <a:spcPts val="0"/>
              </a:spcAft>
              <a:buSzPct val="302521"/>
              <a:buNone/>
            </a:pPr>
            <a:r>
              <a:t/>
            </a:r>
            <a:endParaRPr sz="700">
              <a:solidFill>
                <a:schemeClr val="dk1"/>
              </a:solidFill>
              <a:latin typeface="EB Garamond"/>
              <a:ea typeface="EB Garamond"/>
              <a:cs typeface="EB Garamond"/>
              <a:sym typeface="EB Garamond"/>
            </a:endParaRPr>
          </a:p>
          <a:p>
            <a:pPr indent="-334327" lvl="0" marL="457200" marR="4164907" rtl="0" algn="l">
              <a:lnSpc>
                <a:spcPct val="115000"/>
              </a:lnSpc>
              <a:spcBef>
                <a:spcPts val="100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Open to any student in good standing with the University</a:t>
            </a:r>
            <a:endParaRPr>
              <a:solidFill>
                <a:schemeClr val="dk1"/>
              </a:solidFill>
              <a:latin typeface="EB Garamond"/>
              <a:ea typeface="EB Garamond"/>
              <a:cs typeface="EB Garamond"/>
              <a:sym typeface="EB Garamond"/>
            </a:endParaRPr>
          </a:p>
          <a:p>
            <a:pPr indent="-310832" lvl="1" marL="914400" marR="4164907" rtl="0" algn="l">
              <a:lnSpc>
                <a:spcPct val="115000"/>
              </a:lnSpc>
              <a:spcBef>
                <a:spcPts val="0"/>
              </a:spcBef>
              <a:spcAft>
                <a:spcPts val="0"/>
              </a:spcAft>
              <a:buClr>
                <a:schemeClr val="dk1"/>
              </a:buClr>
              <a:buSzPct val="100000"/>
              <a:buFont typeface="EB Garamond"/>
              <a:buChar char="○"/>
            </a:pPr>
            <a:r>
              <a:rPr b="1" lang="en">
                <a:solidFill>
                  <a:schemeClr val="dk1"/>
                </a:solidFill>
                <a:latin typeface="EB Garamond"/>
                <a:ea typeface="EB Garamond"/>
                <a:cs typeface="EB Garamond"/>
                <a:sym typeface="EB Garamond"/>
              </a:rPr>
              <a:t>Applications close 9/13/26</a:t>
            </a:r>
            <a:endParaRPr b="1">
              <a:solidFill>
                <a:schemeClr val="dk1"/>
              </a:solidFill>
              <a:latin typeface="EB Garamond"/>
              <a:ea typeface="EB Garamond"/>
              <a:cs typeface="EB Garamond"/>
              <a:sym typeface="EB Garamond"/>
            </a:endParaRPr>
          </a:p>
          <a:p>
            <a:pPr indent="-310832" lvl="1" marL="914400" marR="4164907" rtl="0" algn="l">
              <a:lnSpc>
                <a:spcPct val="115000"/>
              </a:lnSpc>
              <a:spcBef>
                <a:spcPts val="100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Find on Instagram &amp; PLS Website</a:t>
            </a:r>
            <a:endParaRPr>
              <a:solidFill>
                <a:schemeClr val="dk1"/>
              </a:solidFill>
              <a:latin typeface="EB Garamond"/>
              <a:ea typeface="EB Garamond"/>
              <a:cs typeface="EB Garamond"/>
              <a:sym typeface="EB Garamond"/>
            </a:endParaRPr>
          </a:p>
          <a:p>
            <a:pPr indent="-334327" lvl="0" marL="457200" marR="4164907" rtl="0" algn="l">
              <a:lnSpc>
                <a:spcPct val="115000"/>
              </a:lnSpc>
              <a:spcBef>
                <a:spcPts val="100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Membership Dues Required</a:t>
            </a:r>
            <a:endParaRPr>
              <a:solidFill>
                <a:schemeClr val="dk1"/>
              </a:solidFill>
              <a:latin typeface="EB Garamond"/>
              <a:ea typeface="EB Garamond"/>
              <a:cs typeface="EB Garamond"/>
              <a:sym typeface="EB Garamond"/>
            </a:endParaRPr>
          </a:p>
          <a:p>
            <a:pPr indent="-310832" lvl="1" marL="914400" marR="4164906" rtl="0" algn="l">
              <a:lnSpc>
                <a:spcPct val="115000"/>
              </a:lnSpc>
              <a:spcBef>
                <a:spcPts val="0"/>
              </a:spcBef>
              <a:spcAft>
                <a:spcPts val="0"/>
              </a:spcAft>
              <a:buClr>
                <a:schemeClr val="dk1"/>
              </a:buClr>
              <a:buSzPct val="100000"/>
              <a:buFont typeface="EB Garamond"/>
              <a:buChar char="○"/>
            </a:pPr>
            <a:r>
              <a:rPr b="1" lang="en">
                <a:solidFill>
                  <a:schemeClr val="dk1"/>
                </a:solidFill>
                <a:latin typeface="EB Garamond"/>
                <a:ea typeface="EB Garamond"/>
                <a:cs typeface="EB Garamond"/>
                <a:sym typeface="EB Garamond"/>
              </a:rPr>
              <a:t>$50/semester or $80/year</a:t>
            </a:r>
            <a:r>
              <a:rPr lang="en">
                <a:solidFill>
                  <a:schemeClr val="dk1"/>
                </a:solidFill>
                <a:latin typeface="EB Garamond"/>
                <a:ea typeface="EB Garamond"/>
                <a:cs typeface="EB Garamond"/>
                <a:sym typeface="EB Garamond"/>
              </a:rPr>
              <a:t>. Pay on Flywire (once link is sent out)</a:t>
            </a:r>
            <a:endParaRPr>
              <a:solidFill>
                <a:schemeClr val="dk1"/>
              </a:solidFill>
              <a:latin typeface="EB Garamond"/>
              <a:ea typeface="EB Garamond"/>
              <a:cs typeface="EB Garamond"/>
              <a:sym typeface="EB Garamond"/>
            </a:endParaRPr>
          </a:p>
          <a:p>
            <a:pPr indent="-310832" lvl="1" marL="914400" marR="4164906" rtl="0" algn="l">
              <a:lnSpc>
                <a:spcPct val="115000"/>
              </a:lnSpc>
              <a:spcBef>
                <a:spcPts val="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Access to all meetings, socials, service events, &amp; LSAT Prep discounts</a:t>
            </a:r>
            <a:endParaRPr>
              <a:solidFill>
                <a:schemeClr val="dk1"/>
              </a:solidFill>
              <a:latin typeface="EB Garamond"/>
              <a:ea typeface="EB Garamond"/>
              <a:cs typeface="EB Garamond"/>
              <a:sym typeface="EB Garamond"/>
            </a:endParaRPr>
          </a:p>
          <a:p>
            <a:pPr indent="-334327" lvl="0" marL="457200" marR="4164907" rtl="0" algn="l">
              <a:lnSpc>
                <a:spcPct val="115000"/>
              </a:lnSpc>
              <a:spcBef>
                <a:spcPts val="100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Email List/Flare</a:t>
            </a:r>
            <a:endParaRPr>
              <a:solidFill>
                <a:schemeClr val="dk1"/>
              </a:solidFill>
              <a:latin typeface="EB Garamond"/>
              <a:ea typeface="EB Garamond"/>
              <a:cs typeface="EB Garamond"/>
              <a:sym typeface="EB Garamond"/>
            </a:endParaRPr>
          </a:p>
          <a:p>
            <a:pPr indent="-310832" lvl="1" marL="914400" marR="4164907" rtl="0" algn="l">
              <a:lnSpc>
                <a:spcPct val="115000"/>
              </a:lnSpc>
              <a:spcBef>
                <a:spcPts val="0"/>
              </a:spcBef>
              <a:spcAft>
                <a:spcPts val="0"/>
              </a:spcAft>
              <a:buClr>
                <a:schemeClr val="dk1"/>
              </a:buClr>
              <a:buSzPct val="100000"/>
              <a:buFont typeface="EB Garamond"/>
              <a:buChar char="○"/>
            </a:pPr>
            <a:r>
              <a:rPr lang="en">
                <a:solidFill>
                  <a:schemeClr val="dk1"/>
                </a:solidFill>
                <a:latin typeface="EB Garamond"/>
                <a:ea typeface="EB Garamond"/>
                <a:cs typeface="EB Garamond"/>
                <a:sym typeface="EB Garamond"/>
              </a:rPr>
              <a:t>Main methods of communication, only paying members</a:t>
            </a:r>
            <a:endParaRPr>
              <a:solidFill>
                <a:schemeClr val="dk1"/>
              </a:solidFill>
              <a:latin typeface="EB Garamond"/>
              <a:ea typeface="EB Garamond"/>
              <a:cs typeface="EB Garamond"/>
              <a:sym typeface="EB Garamond"/>
            </a:endParaRPr>
          </a:p>
        </p:txBody>
      </p:sp>
      <p:pic>
        <p:nvPicPr>
          <p:cNvPr id="305" name="Google Shape;305;p11" title="tempFile (1).JPEG"/>
          <p:cNvPicPr preferRelativeResize="0"/>
          <p:nvPr/>
        </p:nvPicPr>
        <p:blipFill rotWithShape="1">
          <a:blip r:embed="rId4">
            <a:alphaModFix/>
          </a:blip>
          <a:srcRect b="4995" l="0" r="0" t="4996"/>
          <a:stretch/>
        </p:blipFill>
        <p:spPr>
          <a:xfrm>
            <a:off x="5263875" y="1568625"/>
            <a:ext cx="2989976" cy="28367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09" name="Shape 309"/>
        <p:cNvGrpSpPr/>
        <p:nvPr/>
      </p:nvGrpSpPr>
      <p:grpSpPr>
        <a:xfrm>
          <a:off x="0" y="0"/>
          <a:ext cx="0" cy="0"/>
          <a:chOff x="0" y="0"/>
          <a:chExt cx="0" cy="0"/>
        </a:xfrm>
      </p:grpSpPr>
      <p:pic>
        <p:nvPicPr>
          <p:cNvPr id="310" name="Google Shape;310;p12"/>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11" name="Google Shape;311;p12"/>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2"/>
          <p:cNvSpPr txBox="1"/>
          <p:nvPr>
            <p:ph idx="1" type="subTitle"/>
          </p:nvPr>
        </p:nvSpPr>
        <p:spPr>
          <a:xfrm>
            <a:off x="1914925" y="2175450"/>
            <a:ext cx="5314200" cy="792600"/>
          </a:xfrm>
          <a:prstGeom prst="rect">
            <a:avLst/>
          </a:prstGeom>
          <a:solidFill>
            <a:srgbClr val="999999">
              <a:alpha val="91373"/>
            </a:srgbClr>
          </a:solidFill>
          <a:ln>
            <a:noFill/>
          </a:ln>
        </p:spPr>
        <p:txBody>
          <a:bodyPr anchorCtr="0" anchor="ctr" bIns="91425" lIns="91425" spcFirstLastPara="1" rIns="91425" wrap="square" tIns="91425">
            <a:noAutofit/>
          </a:bodyPr>
          <a:lstStyle/>
          <a:p>
            <a:pPr indent="0" lvl="0" marL="0" rtl="0" algn="ctr">
              <a:lnSpc>
                <a:spcPct val="90000"/>
              </a:lnSpc>
              <a:spcBef>
                <a:spcPts val="0"/>
              </a:spcBef>
              <a:spcAft>
                <a:spcPts val="0"/>
              </a:spcAft>
              <a:buSzPts val="2800"/>
              <a:buNone/>
            </a:pPr>
            <a:r>
              <a:rPr b="1" lang="en" sz="3500">
                <a:solidFill>
                  <a:srgbClr val="FFFFFF"/>
                </a:solidFill>
                <a:latin typeface="EB Garamond"/>
                <a:ea typeface="EB Garamond"/>
                <a:cs typeface="EB Garamond"/>
                <a:sym typeface="EB Garamond"/>
              </a:rPr>
              <a:t>How to get involved?</a:t>
            </a:r>
            <a:endParaRPr b="1" sz="2032">
              <a:solidFill>
                <a:srgbClr val="FFFFFF"/>
              </a:solidFill>
              <a:latin typeface="EB Garamond"/>
              <a:ea typeface="EB Garamond"/>
              <a:cs typeface="EB Garamond"/>
              <a:sym typeface="EB Garamon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16" name="Shape 316"/>
        <p:cNvGrpSpPr/>
        <p:nvPr/>
      </p:nvGrpSpPr>
      <p:grpSpPr>
        <a:xfrm>
          <a:off x="0" y="0"/>
          <a:ext cx="0" cy="0"/>
          <a:chOff x="0" y="0"/>
          <a:chExt cx="0" cy="0"/>
        </a:xfrm>
      </p:grpSpPr>
      <p:pic>
        <p:nvPicPr>
          <p:cNvPr id="317" name="Google Shape;317;p13"/>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18" name="Google Shape;318;p13"/>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9" name="Google Shape;319;p13"/>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Meetings</a:t>
            </a:r>
            <a:endParaRPr b="1">
              <a:solidFill>
                <a:schemeClr val="lt1"/>
              </a:solidFill>
              <a:latin typeface="EB Garamond"/>
              <a:ea typeface="EB Garamond"/>
              <a:cs typeface="EB Garamond"/>
              <a:sym typeface="EB Garamond"/>
            </a:endParaRPr>
          </a:p>
        </p:txBody>
      </p:sp>
      <p:sp>
        <p:nvSpPr>
          <p:cNvPr id="320" name="Google Shape;320;p13"/>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marR="4164907" rtl="0" algn="l">
              <a:lnSpc>
                <a:spcPct val="115000"/>
              </a:lnSpc>
              <a:spcBef>
                <a:spcPts val="1000"/>
              </a:spcBef>
              <a:spcAft>
                <a:spcPts val="0"/>
              </a:spcAft>
              <a:buSzPts val="1800"/>
              <a:buNone/>
            </a:pPr>
            <a:r>
              <a:t/>
            </a:r>
            <a:endParaRPr sz="700">
              <a:solidFill>
                <a:schemeClr val="dk1"/>
              </a:solidFill>
              <a:latin typeface="EB Garamond"/>
              <a:ea typeface="EB Garamond"/>
              <a:cs typeface="EB Garamond"/>
              <a:sym typeface="EB Garamond"/>
            </a:endParaRPr>
          </a:p>
          <a:p>
            <a:pPr indent="-342900" lvl="0" marL="457200" marR="3993355"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Semi-Weekly meetings; alternating W/Th @ 5:30pm</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Meetings are closed to paid members only</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Membership dues deadline 9/22</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Focus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Fall: Law School Admissions, LSAT Prep</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Spring: Legal profession, LSAT prep, &amp; Professional Development</a:t>
            </a:r>
            <a:endParaRPr>
              <a:solidFill>
                <a:schemeClr val="dk1"/>
              </a:solidFill>
              <a:latin typeface="EB Garamond"/>
              <a:ea typeface="EB Garamond"/>
              <a:cs typeface="EB Garamond"/>
              <a:sym typeface="EB Garamond"/>
            </a:endParaRPr>
          </a:p>
          <a:p>
            <a:pPr indent="0" lvl="0" marL="457200" marR="4164907" rtl="0" algn="l">
              <a:lnSpc>
                <a:spcPct val="115000"/>
              </a:lnSpc>
              <a:spcBef>
                <a:spcPts val="0"/>
              </a:spcBef>
              <a:spcAft>
                <a:spcPts val="0"/>
              </a:spcAft>
              <a:buSzPts val="1800"/>
              <a:buNone/>
            </a:pPr>
            <a:r>
              <a:t/>
            </a:r>
            <a:endParaRPr>
              <a:solidFill>
                <a:schemeClr val="dk1"/>
              </a:solidFill>
              <a:latin typeface="EB Garamond"/>
              <a:ea typeface="EB Garamond"/>
              <a:cs typeface="EB Garamond"/>
              <a:sym typeface="EB Garamond"/>
            </a:endParaRPr>
          </a:p>
        </p:txBody>
      </p:sp>
      <p:pic>
        <p:nvPicPr>
          <p:cNvPr id="321" name="Google Shape;321;p13"/>
          <p:cNvPicPr preferRelativeResize="0"/>
          <p:nvPr/>
        </p:nvPicPr>
        <p:blipFill rotWithShape="1">
          <a:blip r:embed="rId4">
            <a:alphaModFix/>
          </a:blip>
          <a:srcRect b="0" l="0" r="0" t="0"/>
          <a:stretch/>
        </p:blipFill>
        <p:spPr>
          <a:xfrm>
            <a:off x="4736898" y="1594587"/>
            <a:ext cx="3713024" cy="27847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25" name="Shape 325"/>
        <p:cNvGrpSpPr/>
        <p:nvPr/>
      </p:nvGrpSpPr>
      <p:grpSpPr>
        <a:xfrm>
          <a:off x="0" y="0"/>
          <a:ext cx="0" cy="0"/>
          <a:chOff x="0" y="0"/>
          <a:chExt cx="0" cy="0"/>
        </a:xfrm>
      </p:grpSpPr>
      <p:pic>
        <p:nvPicPr>
          <p:cNvPr id="326" name="Google Shape;326;p14"/>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27" name="Google Shape;327;p14"/>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8" name="Google Shape;328;p14"/>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Events</a:t>
            </a:r>
            <a:endParaRPr b="1">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329" name="Google Shape;329;p14"/>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Socials</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Speakers/Panels</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Mock Law Classes</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Mock LSATs</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Networking/Mentoring</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Resume Workshops</a:t>
            </a:r>
            <a:endParaRPr>
              <a:solidFill>
                <a:schemeClr val="dk1"/>
              </a:solidFill>
              <a:latin typeface="EB Garamond"/>
              <a:ea typeface="EB Garamond"/>
              <a:cs typeface="EB Garamond"/>
              <a:sym typeface="EB Garamond"/>
            </a:endParaRPr>
          </a:p>
        </p:txBody>
      </p:sp>
      <p:pic>
        <p:nvPicPr>
          <p:cNvPr id="330" name="Google Shape;330;p14"/>
          <p:cNvPicPr preferRelativeResize="0"/>
          <p:nvPr/>
        </p:nvPicPr>
        <p:blipFill rotWithShape="1">
          <a:blip r:embed="rId4">
            <a:alphaModFix/>
          </a:blip>
          <a:srcRect b="0" l="0" r="0" t="0"/>
          <a:stretch/>
        </p:blipFill>
        <p:spPr>
          <a:xfrm>
            <a:off x="3971925" y="1585813"/>
            <a:ext cx="3736402" cy="2802324"/>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34" name="Shape 334"/>
        <p:cNvGrpSpPr/>
        <p:nvPr/>
      </p:nvGrpSpPr>
      <p:grpSpPr>
        <a:xfrm>
          <a:off x="0" y="0"/>
          <a:ext cx="0" cy="0"/>
          <a:chOff x="0" y="0"/>
          <a:chExt cx="0" cy="0"/>
        </a:xfrm>
      </p:grpSpPr>
      <p:pic>
        <p:nvPicPr>
          <p:cNvPr id="335" name="Google Shape;335;p15"/>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36" name="Google Shape;336;p15"/>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7" name="Google Shape;337;p15"/>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Good Standing Requirements</a:t>
            </a:r>
            <a:endParaRPr b="1">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338" name="Google Shape;338;p15"/>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marR="4164907" rtl="0" algn="l">
              <a:lnSpc>
                <a:spcPct val="115000"/>
              </a:lnSpc>
              <a:spcBef>
                <a:spcPts val="1000"/>
              </a:spcBef>
              <a:spcAft>
                <a:spcPts val="0"/>
              </a:spcAft>
              <a:buSzPts val="1800"/>
              <a:buNone/>
            </a:pPr>
            <a:r>
              <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General Meetings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Two meetings per semester</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Social and Service Events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Two events per semester (either or)</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Pay dues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After applying you will receive more info</a:t>
            </a:r>
            <a:endParaRPr>
              <a:solidFill>
                <a:schemeClr val="dk1"/>
              </a:solidFill>
              <a:latin typeface="EB Garamond"/>
              <a:ea typeface="EB Garamond"/>
              <a:cs typeface="EB Garamond"/>
              <a:sym typeface="EB Garamond"/>
            </a:endParaRPr>
          </a:p>
          <a:p>
            <a:pPr indent="0" lvl="0" marL="0" marR="4164907" rtl="0" algn="l">
              <a:lnSpc>
                <a:spcPct val="115000"/>
              </a:lnSpc>
              <a:spcBef>
                <a:spcPts val="1000"/>
              </a:spcBef>
              <a:spcAft>
                <a:spcPts val="0"/>
              </a:spcAft>
              <a:buSzPts val="1800"/>
              <a:buNone/>
            </a:pPr>
            <a:r>
              <a:t/>
            </a:r>
            <a:endParaRPr>
              <a:solidFill>
                <a:schemeClr val="dk1"/>
              </a:solidFill>
              <a:latin typeface="EB Garamond"/>
              <a:ea typeface="EB Garamond"/>
              <a:cs typeface="EB Garamond"/>
              <a:sym typeface="EB Garamond"/>
            </a:endParaRPr>
          </a:p>
        </p:txBody>
      </p:sp>
      <p:pic>
        <p:nvPicPr>
          <p:cNvPr id="339" name="Google Shape;339;p15"/>
          <p:cNvPicPr preferRelativeResize="0"/>
          <p:nvPr/>
        </p:nvPicPr>
        <p:blipFill rotWithShape="1">
          <a:blip r:embed="rId4">
            <a:alphaModFix/>
          </a:blip>
          <a:srcRect b="0" l="0" r="0" t="0"/>
          <a:stretch/>
        </p:blipFill>
        <p:spPr>
          <a:xfrm>
            <a:off x="4572000" y="1571212"/>
            <a:ext cx="3775375" cy="2831524"/>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43" name="Shape 343"/>
        <p:cNvGrpSpPr/>
        <p:nvPr/>
      </p:nvGrpSpPr>
      <p:grpSpPr>
        <a:xfrm>
          <a:off x="0" y="0"/>
          <a:ext cx="0" cy="0"/>
          <a:chOff x="0" y="0"/>
          <a:chExt cx="0" cy="0"/>
        </a:xfrm>
      </p:grpSpPr>
      <p:pic>
        <p:nvPicPr>
          <p:cNvPr id="344" name="Google Shape;344;p17"/>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45" name="Google Shape;345;p17"/>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p17"/>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Officer Roles</a:t>
            </a:r>
            <a:endParaRPr b="1">
              <a:solidFill>
                <a:schemeClr val="lt1"/>
              </a:solidFill>
              <a:latin typeface="EB Garamond"/>
              <a:ea typeface="EB Garamond"/>
              <a:cs typeface="EB Garamond"/>
              <a:sym typeface="EB Garamond"/>
            </a:endParaRPr>
          </a:p>
        </p:txBody>
      </p:sp>
      <p:sp>
        <p:nvSpPr>
          <p:cNvPr id="347" name="Google Shape;347;p17"/>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marR="4164907" rtl="0" algn="l">
              <a:lnSpc>
                <a:spcPct val="115000"/>
              </a:lnSpc>
              <a:spcBef>
                <a:spcPts val="1000"/>
              </a:spcBef>
              <a:spcAft>
                <a:spcPts val="0"/>
              </a:spcAft>
              <a:buSzPts val="1800"/>
              <a:buNone/>
            </a:pPr>
            <a:r>
              <a:t/>
            </a:r>
            <a:endParaRPr sz="700">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Terms are based on the calendar year (Jan-Dec)</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Appointment Process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100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Applications open this November</a:t>
            </a:r>
            <a:endParaRPr>
              <a:solidFill>
                <a:schemeClr val="dk1"/>
              </a:solidFill>
              <a:latin typeface="EB Garamond"/>
              <a:ea typeface="EB Garamond"/>
              <a:cs typeface="EB Garamond"/>
              <a:sym typeface="EB Garamond"/>
            </a:endParaRPr>
          </a:p>
          <a:p>
            <a:pPr indent="-342900" lvl="0" marL="457200" marR="4164907" rtl="0" algn="l">
              <a:lnSpc>
                <a:spcPct val="115000"/>
              </a:lnSpc>
              <a:spcBef>
                <a:spcPts val="1000"/>
              </a:spcBef>
              <a:spcAft>
                <a:spcPts val="0"/>
              </a:spcAft>
              <a:buClr>
                <a:schemeClr val="dk1"/>
              </a:buClr>
              <a:buSzPts val="1800"/>
              <a:buFont typeface="EB Garamond"/>
              <a:buChar char="●"/>
            </a:pPr>
            <a:r>
              <a:rPr lang="en">
                <a:solidFill>
                  <a:schemeClr val="dk1"/>
                </a:solidFill>
                <a:latin typeface="EB Garamond"/>
                <a:ea typeface="EB Garamond"/>
                <a:cs typeface="EB Garamond"/>
                <a:sym typeface="EB Garamond"/>
              </a:rPr>
              <a:t>Requirements/Considerations:</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100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Membership length</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1000"/>
              </a:spcBef>
              <a:spcAft>
                <a:spcPts val="0"/>
              </a:spcAft>
              <a:buClr>
                <a:schemeClr val="dk1"/>
              </a:buClr>
              <a:buSzPts val="1400"/>
              <a:buFont typeface="EB Garamond"/>
              <a:buChar char="○"/>
            </a:pPr>
            <a:r>
              <a:rPr lang="en">
                <a:solidFill>
                  <a:schemeClr val="dk1"/>
                </a:solidFill>
                <a:latin typeface="EB Garamond"/>
                <a:ea typeface="EB Garamond"/>
                <a:cs typeface="EB Garamond"/>
                <a:sym typeface="EB Garamond"/>
              </a:rPr>
              <a:t>Attendance</a:t>
            </a:r>
            <a:endParaRPr>
              <a:solidFill>
                <a:schemeClr val="dk1"/>
              </a:solidFill>
              <a:latin typeface="EB Garamond"/>
              <a:ea typeface="EB Garamond"/>
              <a:cs typeface="EB Garamond"/>
              <a:sym typeface="EB Garamond"/>
            </a:endParaRPr>
          </a:p>
          <a:p>
            <a:pPr indent="-317500" lvl="1" marL="914400" marR="4164907" rtl="0" algn="l">
              <a:lnSpc>
                <a:spcPct val="115000"/>
              </a:lnSpc>
              <a:spcBef>
                <a:spcPts val="1000"/>
              </a:spcBef>
              <a:spcAft>
                <a:spcPts val="1000"/>
              </a:spcAft>
              <a:buClr>
                <a:schemeClr val="dk1"/>
              </a:buClr>
              <a:buSzPts val="1400"/>
              <a:buFont typeface="EB Garamond"/>
              <a:buChar char="○"/>
            </a:pPr>
            <a:r>
              <a:rPr lang="en">
                <a:solidFill>
                  <a:schemeClr val="dk1"/>
                </a:solidFill>
                <a:latin typeface="EB Garamond"/>
                <a:ea typeface="EB Garamond"/>
                <a:cs typeface="EB Garamond"/>
                <a:sym typeface="EB Garamond"/>
              </a:rPr>
              <a:t>Graduation Date</a:t>
            </a:r>
            <a:endParaRPr>
              <a:solidFill>
                <a:schemeClr val="dk1"/>
              </a:solidFill>
              <a:latin typeface="EB Garamond"/>
              <a:ea typeface="EB Garamond"/>
              <a:cs typeface="EB Garamond"/>
              <a:sym typeface="EB Garamond"/>
            </a:endParaRPr>
          </a:p>
        </p:txBody>
      </p:sp>
      <p:pic>
        <p:nvPicPr>
          <p:cNvPr id="348" name="Google Shape;348;p17"/>
          <p:cNvPicPr preferRelativeResize="0"/>
          <p:nvPr/>
        </p:nvPicPr>
        <p:blipFill rotWithShape="1">
          <a:blip r:embed="rId4">
            <a:alphaModFix/>
          </a:blip>
          <a:srcRect b="5721" l="0" r="0" t="10632"/>
          <a:stretch/>
        </p:blipFill>
        <p:spPr>
          <a:xfrm>
            <a:off x="5255500" y="1356275"/>
            <a:ext cx="2598724" cy="32614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g37bb3a50f4e_1_6"/>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t/>
            </a:r>
            <a:endParaRPr/>
          </a:p>
        </p:txBody>
      </p:sp>
      <p:sp>
        <p:nvSpPr>
          <p:cNvPr id="354" name="Google Shape;354;g37bb3a50f4e_1_6"/>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ctr">
              <a:lnSpc>
                <a:spcPct val="100000"/>
              </a:lnSpc>
              <a:spcBef>
                <a:spcPts val="0"/>
              </a:spcBef>
              <a:spcAft>
                <a:spcPts val="0"/>
              </a:spcAft>
              <a:buSzPts val="2800"/>
              <a:buNone/>
            </a:pPr>
            <a:r>
              <a:t/>
            </a:r>
            <a:endParaRPr/>
          </a:p>
        </p:txBody>
      </p:sp>
      <p:pic>
        <p:nvPicPr>
          <p:cNvPr id="355" name="Google Shape;355;g37bb3a50f4e_1_6"/>
          <p:cNvPicPr preferRelativeResize="0"/>
          <p:nvPr/>
        </p:nvPicPr>
        <p:blipFill rotWithShape="1">
          <a:blip r:embed="rId3">
            <a:alphaModFix/>
          </a:blip>
          <a:srcRect b="0" l="5555" r="5555" t="0"/>
          <a:stretch/>
        </p:blipFill>
        <p:spPr>
          <a:xfrm>
            <a:off x="0" y="0"/>
            <a:ext cx="9144004" cy="5143502"/>
          </a:xfrm>
          <a:prstGeom prst="rect">
            <a:avLst/>
          </a:prstGeom>
          <a:noFill/>
          <a:ln>
            <a:noFill/>
          </a:ln>
        </p:spPr>
      </p:pic>
      <p:sp>
        <p:nvSpPr>
          <p:cNvPr id="356" name="Google Shape;356;g37bb3a50f4e_1_6"/>
          <p:cNvSpPr/>
          <p:nvPr/>
        </p:nvSpPr>
        <p:spPr>
          <a:xfrm>
            <a:off x="13" y="0"/>
            <a:ext cx="9144000" cy="5143500"/>
          </a:xfrm>
          <a:prstGeom prst="rect">
            <a:avLst/>
          </a:prstGeom>
          <a:solidFill>
            <a:srgbClr val="500000">
              <a:alpha val="71373"/>
            </a:srgbClr>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g37bb3a50f4e_1_6"/>
          <p:cNvSpPr txBox="1"/>
          <p:nvPr/>
        </p:nvSpPr>
        <p:spPr>
          <a:xfrm>
            <a:off x="311700" y="445025"/>
            <a:ext cx="8520600" cy="572700"/>
          </a:xfrm>
          <a:prstGeom prst="rect">
            <a:avLst/>
          </a:prstGeom>
          <a:solidFill>
            <a:srgbClr val="999999">
              <a:alpha val="9098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280"/>
              <a:buFont typeface="Arial"/>
              <a:buNone/>
            </a:pPr>
            <a:r>
              <a:rPr b="1" i="0" lang="en" sz="3280" u="none" cap="none" strike="noStrike">
                <a:solidFill>
                  <a:srgbClr val="FFFFFF"/>
                </a:solidFill>
                <a:latin typeface="EB Garamond"/>
                <a:ea typeface="EB Garamond"/>
                <a:cs typeface="EB Garamond"/>
                <a:sym typeface="EB Garamond"/>
              </a:rPr>
              <a:t>Fundraising and Finance Committee</a:t>
            </a:r>
            <a:endParaRPr b="1" i="0" sz="3280" u="none" cap="none" strike="noStrike">
              <a:solidFill>
                <a:srgbClr val="FFFFFF"/>
              </a:solidFill>
              <a:latin typeface="EB Garamond"/>
              <a:ea typeface="EB Garamond"/>
              <a:cs typeface="EB Garamond"/>
              <a:sym typeface="EB Garamond"/>
            </a:endParaRPr>
          </a:p>
        </p:txBody>
      </p:sp>
      <p:sp>
        <p:nvSpPr>
          <p:cNvPr id="358" name="Google Shape;358;g37bb3a50f4e_1_6"/>
          <p:cNvSpPr txBox="1"/>
          <p:nvPr/>
        </p:nvSpPr>
        <p:spPr>
          <a:xfrm>
            <a:off x="311700" y="1281175"/>
            <a:ext cx="4395600" cy="3411600"/>
          </a:xfrm>
          <a:prstGeom prst="rect">
            <a:avLst/>
          </a:prstGeom>
          <a:solidFill>
            <a:srgbClr val="FFFFFF">
              <a:alpha val="80000"/>
            </a:srgbClr>
          </a:solidFill>
          <a:ln>
            <a:noFill/>
          </a:ln>
        </p:spPr>
        <p:txBody>
          <a:bodyPr anchorCtr="0" anchor="t" bIns="91425" lIns="91425" spcFirstLastPara="1" rIns="91425" wrap="square" tIns="91425">
            <a:noAutofit/>
          </a:bodyPr>
          <a:lstStyle/>
          <a:p>
            <a:pPr indent="0" lvl="0" marL="0" marR="0" rtl="0" algn="l">
              <a:lnSpc>
                <a:spcPct val="115000"/>
              </a:lnSpc>
              <a:spcBef>
                <a:spcPts val="1400"/>
              </a:spcBef>
              <a:spcAft>
                <a:spcPts val="0"/>
              </a:spcAft>
              <a:buClr>
                <a:srgbClr val="000000"/>
              </a:buClr>
              <a:buSzPts val="1400"/>
              <a:buFont typeface="Arial"/>
              <a:buNone/>
            </a:pPr>
            <a:r>
              <a:rPr b="1" i="0" lang="en" sz="1400" u="sng" cap="none" strike="noStrike">
                <a:solidFill>
                  <a:srgbClr val="000000"/>
                </a:solidFill>
                <a:latin typeface="EB Garamond"/>
                <a:ea typeface="EB Garamond"/>
                <a:cs typeface="EB Garamond"/>
                <a:sym typeface="EB Garamond"/>
              </a:rPr>
              <a:t>Must be a member for at least one semester to be eligible</a:t>
            </a:r>
            <a:endParaRPr b="1" i="0" sz="1400" u="sng" cap="none" strike="noStrike">
              <a:solidFill>
                <a:srgbClr val="000000"/>
              </a:solidFill>
              <a:latin typeface="EB Garamond"/>
              <a:ea typeface="EB Garamond"/>
              <a:cs typeface="EB Garamond"/>
              <a:sym typeface="EB Garamond"/>
            </a:endParaRPr>
          </a:p>
          <a:p>
            <a:pPr indent="0" lvl="0" marL="0" marR="0" rtl="0" algn="l">
              <a:lnSpc>
                <a:spcPct val="115000"/>
              </a:lnSpc>
              <a:spcBef>
                <a:spcPts val="1400"/>
              </a:spcBef>
              <a:spcAft>
                <a:spcPts val="0"/>
              </a:spcAft>
              <a:buClr>
                <a:srgbClr val="000000"/>
              </a:buClr>
              <a:buSzPts val="1300"/>
              <a:buFont typeface="Arial"/>
              <a:buNone/>
            </a:pPr>
            <a:r>
              <a:rPr b="0" i="0" lang="en" sz="1300" u="none" cap="none" strike="noStrike">
                <a:solidFill>
                  <a:srgbClr val="000000"/>
                </a:solidFill>
                <a:latin typeface="EB Garamond"/>
                <a:ea typeface="EB Garamond"/>
                <a:cs typeface="EB Garamond"/>
                <a:sym typeface="EB Garamond"/>
              </a:rPr>
              <a:t>Responsibilities</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1200"/>
              </a:spcBef>
              <a:spcAft>
                <a:spcPts val="0"/>
              </a:spcAft>
              <a:buClr>
                <a:srgbClr val="000000"/>
              </a:buClr>
              <a:buSzPts val="1300"/>
              <a:buFont typeface="EB Garamond"/>
              <a:buChar char="●"/>
            </a:pPr>
            <a:r>
              <a:rPr b="0" i="0" lang="en" sz="1300" u="none" cap="none" strike="noStrike">
                <a:solidFill>
                  <a:srgbClr val="000000"/>
                </a:solidFill>
                <a:latin typeface="EB Garamond"/>
                <a:ea typeface="EB Garamond"/>
                <a:cs typeface="EB Garamond"/>
                <a:sym typeface="EB Garamond"/>
              </a:rPr>
              <a:t>Identify and organize new fundraising opportunities</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0"/>
              </a:spcBef>
              <a:spcAft>
                <a:spcPts val="0"/>
              </a:spcAft>
              <a:buClr>
                <a:srgbClr val="000000"/>
              </a:buClr>
              <a:buSzPts val="1300"/>
              <a:buFont typeface="EB Garamond"/>
              <a:buChar char="●"/>
            </a:pPr>
            <a:r>
              <a:rPr b="0" i="0" lang="en" sz="1300" u="none" cap="none" strike="noStrike">
                <a:solidFill>
                  <a:srgbClr val="000000"/>
                </a:solidFill>
                <a:latin typeface="EB Garamond"/>
                <a:ea typeface="EB Garamond"/>
                <a:cs typeface="EB Garamond"/>
                <a:sym typeface="EB Garamond"/>
              </a:rPr>
              <a:t>Seek sponsorships and alternative funding sources</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0"/>
              </a:spcBef>
              <a:spcAft>
                <a:spcPts val="0"/>
              </a:spcAft>
              <a:buClr>
                <a:srgbClr val="000000"/>
              </a:buClr>
              <a:buSzPts val="1300"/>
              <a:buFont typeface="EB Garamond"/>
              <a:buChar char="●"/>
            </a:pPr>
            <a:r>
              <a:rPr b="0" i="0" lang="en" sz="1300" u="none" cap="none" strike="noStrike">
                <a:solidFill>
                  <a:srgbClr val="000000"/>
                </a:solidFill>
                <a:latin typeface="EB Garamond"/>
                <a:ea typeface="EB Garamond"/>
                <a:cs typeface="EB Garamond"/>
                <a:sym typeface="EB Garamond"/>
              </a:rPr>
              <a:t>Analyze and propose strategies for more effective fund utilization; assist with budget process</a:t>
            </a:r>
            <a:endParaRPr b="0" i="0" sz="1300" u="none" cap="none" strike="noStrike">
              <a:solidFill>
                <a:srgbClr val="000000"/>
              </a:solidFill>
              <a:latin typeface="EB Garamond"/>
              <a:ea typeface="EB Garamond"/>
              <a:cs typeface="EB Garamond"/>
              <a:sym typeface="EB Garamond"/>
            </a:endParaRPr>
          </a:p>
          <a:p>
            <a:pPr indent="0" lvl="0" marL="0" marR="0" rtl="0" algn="l">
              <a:lnSpc>
                <a:spcPct val="115000"/>
              </a:lnSpc>
              <a:spcBef>
                <a:spcPts val="1400"/>
              </a:spcBef>
              <a:spcAft>
                <a:spcPts val="0"/>
              </a:spcAft>
              <a:buClr>
                <a:srgbClr val="000000"/>
              </a:buClr>
              <a:buSzPts val="1300"/>
              <a:buFont typeface="Arial"/>
              <a:buNone/>
            </a:pPr>
            <a:r>
              <a:rPr b="0" i="0" lang="en" sz="1300" u="none" cap="none" strike="noStrike">
                <a:solidFill>
                  <a:srgbClr val="000000"/>
                </a:solidFill>
                <a:latin typeface="EB Garamond"/>
                <a:ea typeface="EB Garamond"/>
                <a:cs typeface="EB Garamond"/>
                <a:sym typeface="EB Garamond"/>
              </a:rPr>
              <a:t>Structure</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1200"/>
              </a:spcBef>
              <a:spcAft>
                <a:spcPts val="0"/>
              </a:spcAft>
              <a:buClr>
                <a:srgbClr val="000000"/>
              </a:buClr>
              <a:buSzPts val="1300"/>
              <a:buFont typeface="Arial"/>
              <a:buChar char="●"/>
            </a:pPr>
            <a:r>
              <a:rPr b="0" i="0" lang="en" sz="1300" u="none" cap="none" strike="noStrike">
                <a:solidFill>
                  <a:srgbClr val="000000"/>
                </a:solidFill>
                <a:latin typeface="EB Garamond"/>
                <a:ea typeface="EB Garamond"/>
                <a:cs typeface="EB Garamond"/>
                <a:sym typeface="EB Garamond"/>
              </a:rPr>
              <a:t>Chair: Treasurer, ensuring financial oversight</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0"/>
              </a:spcBef>
              <a:spcAft>
                <a:spcPts val="0"/>
              </a:spcAft>
              <a:buClr>
                <a:srgbClr val="000000"/>
              </a:buClr>
              <a:buSzPts val="1300"/>
              <a:buFont typeface="Arial"/>
              <a:buChar char="●"/>
            </a:pPr>
            <a:r>
              <a:rPr b="0" i="0" lang="en" sz="1300" u="none" cap="none" strike="noStrike">
                <a:solidFill>
                  <a:srgbClr val="000000"/>
                </a:solidFill>
                <a:latin typeface="EB Garamond"/>
                <a:ea typeface="EB Garamond"/>
                <a:cs typeface="EB Garamond"/>
                <a:sym typeface="EB Garamond"/>
              </a:rPr>
              <a:t>Application Process: Submit a resume, and answer a few short questions</a:t>
            </a:r>
            <a:endParaRPr b="0" i="0" sz="1300" u="none" cap="none" strike="noStrike">
              <a:solidFill>
                <a:srgbClr val="000000"/>
              </a:solidFill>
              <a:latin typeface="EB Garamond"/>
              <a:ea typeface="EB Garamond"/>
              <a:cs typeface="EB Garamond"/>
              <a:sym typeface="EB Garamond"/>
            </a:endParaRPr>
          </a:p>
          <a:p>
            <a:pPr indent="-311150" lvl="0" marL="457200" marR="0" rtl="0" algn="l">
              <a:lnSpc>
                <a:spcPct val="115000"/>
              </a:lnSpc>
              <a:spcBef>
                <a:spcPts val="0"/>
              </a:spcBef>
              <a:spcAft>
                <a:spcPts val="0"/>
              </a:spcAft>
              <a:buClr>
                <a:srgbClr val="000000"/>
              </a:buClr>
              <a:buSzPts val="1300"/>
              <a:buFont typeface="Arial"/>
              <a:buChar char="●"/>
            </a:pPr>
            <a:r>
              <a:rPr b="0" i="0" lang="en" sz="1300" u="none" cap="none" strike="noStrike">
                <a:solidFill>
                  <a:srgbClr val="000000"/>
                </a:solidFill>
                <a:latin typeface="EB Garamond"/>
                <a:ea typeface="EB Garamond"/>
                <a:cs typeface="EB Garamond"/>
                <a:sym typeface="EB Garamond"/>
              </a:rPr>
              <a:t>Meetings: Held twice per month</a:t>
            </a:r>
            <a:endParaRPr b="0" i="0" sz="1300" u="none" cap="none" strike="noStrike">
              <a:solidFill>
                <a:srgbClr val="000000"/>
              </a:solidFill>
              <a:latin typeface="EB Garamond"/>
              <a:ea typeface="EB Garamond"/>
              <a:cs typeface="EB Garamond"/>
              <a:sym typeface="EB Garamond"/>
            </a:endParaRPr>
          </a:p>
          <a:p>
            <a:pPr indent="0" lvl="0" marL="457200" marR="0" rtl="0" algn="l">
              <a:lnSpc>
                <a:spcPct val="115000"/>
              </a:lnSpc>
              <a:spcBef>
                <a:spcPts val="1200"/>
              </a:spcBef>
              <a:spcAft>
                <a:spcPts val="0"/>
              </a:spcAft>
              <a:buClr>
                <a:srgbClr val="000000"/>
              </a:buClr>
              <a:buSzPts val="1300"/>
              <a:buFont typeface="Arial"/>
              <a:buNone/>
            </a:pPr>
            <a:r>
              <a:t/>
            </a:r>
            <a:endParaRPr b="0" i="0" sz="1300" u="none" cap="none" strike="noStrike">
              <a:solidFill>
                <a:srgbClr val="000000"/>
              </a:solidFill>
              <a:latin typeface="EB Garamond"/>
              <a:ea typeface="EB Garamond"/>
              <a:cs typeface="EB Garamond"/>
              <a:sym typeface="EB Garamond"/>
            </a:endParaRPr>
          </a:p>
          <a:p>
            <a:pPr indent="0" lvl="0" marL="0" marR="0" rtl="0" algn="l">
              <a:lnSpc>
                <a:spcPct val="100000"/>
              </a:lnSpc>
              <a:spcBef>
                <a:spcPts val="1200"/>
              </a:spcBef>
              <a:spcAft>
                <a:spcPts val="0"/>
              </a:spcAft>
              <a:buClr>
                <a:srgbClr val="000000"/>
              </a:buClr>
              <a:buSzPts val="1300"/>
              <a:buFont typeface="Arial"/>
              <a:buNone/>
            </a:pPr>
            <a:r>
              <a:t/>
            </a:r>
            <a:endParaRPr b="0" i="0" sz="1300" u="none" cap="none" strike="noStrike">
              <a:solidFill>
                <a:srgbClr val="000000"/>
              </a:solidFill>
              <a:latin typeface="EB Garamond"/>
              <a:ea typeface="EB Garamond"/>
              <a:cs typeface="EB Garamond"/>
              <a:sym typeface="EB Garamond"/>
            </a:endParaRPr>
          </a:p>
          <a:p>
            <a:pPr indent="0" lvl="0" marL="0" marR="0" rtl="0" algn="l">
              <a:lnSpc>
                <a:spcPct val="100000"/>
              </a:lnSpc>
              <a:spcBef>
                <a:spcPts val="1000"/>
              </a:spcBef>
              <a:spcAft>
                <a:spcPts val="1000"/>
              </a:spcAft>
              <a:buClr>
                <a:srgbClr val="000000"/>
              </a:buClr>
              <a:buSzPts val="1300"/>
              <a:buFont typeface="Arial"/>
              <a:buNone/>
            </a:pPr>
            <a:r>
              <a:t/>
            </a:r>
            <a:endParaRPr b="0" i="0" sz="1300" u="none" cap="none" strike="noStrike">
              <a:solidFill>
                <a:srgbClr val="000000"/>
              </a:solidFill>
              <a:latin typeface="EB Garamond"/>
              <a:ea typeface="EB Garamond"/>
              <a:cs typeface="EB Garamond"/>
              <a:sym typeface="EB Garamond"/>
            </a:endParaRPr>
          </a:p>
        </p:txBody>
      </p:sp>
      <p:pic>
        <p:nvPicPr>
          <p:cNvPr id="359" name="Google Shape;359;g37bb3a50f4e_1_6" title="Screenshot 2025-03-18 162728.png"/>
          <p:cNvPicPr preferRelativeResize="0"/>
          <p:nvPr/>
        </p:nvPicPr>
        <p:blipFill rotWithShape="1">
          <a:blip r:embed="rId4">
            <a:alphaModFix/>
          </a:blip>
          <a:srcRect b="0" l="495" r="495" t="0"/>
          <a:stretch/>
        </p:blipFill>
        <p:spPr>
          <a:xfrm>
            <a:off x="4817950" y="1323679"/>
            <a:ext cx="4057127" cy="3326584"/>
          </a:xfrm>
          <a:prstGeom prst="rect">
            <a:avLst/>
          </a:prstGeom>
          <a:noFill/>
          <a:ln cap="flat" cmpd="sng" w="9525">
            <a:solidFill>
              <a:srgbClr val="000000"/>
            </a:solidFill>
            <a:prstDash val="solid"/>
            <a:round/>
            <a:headEnd len="sm" w="sm" type="none"/>
            <a:tailEnd len="sm" w="sm" type="none"/>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63" name="Shape 363"/>
        <p:cNvGrpSpPr/>
        <p:nvPr/>
      </p:nvGrpSpPr>
      <p:grpSpPr>
        <a:xfrm>
          <a:off x="0" y="0"/>
          <a:ext cx="0" cy="0"/>
          <a:chOff x="0" y="0"/>
          <a:chExt cx="0" cy="0"/>
        </a:xfrm>
      </p:grpSpPr>
      <p:pic>
        <p:nvPicPr>
          <p:cNvPr id="364" name="Google Shape;364;p18"/>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65" name="Google Shape;365;p18"/>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6" name="Google Shape;366;p18"/>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Social &amp; Service Committee</a:t>
            </a:r>
            <a:endParaRPr b="1">
              <a:solidFill>
                <a:schemeClr val="lt1"/>
              </a:solidFill>
              <a:latin typeface="EB Garamond"/>
              <a:ea typeface="EB Garamond"/>
              <a:cs typeface="EB Garamond"/>
              <a:sym typeface="EB Garamond"/>
            </a:endParaRPr>
          </a:p>
        </p:txBody>
      </p:sp>
      <p:sp>
        <p:nvSpPr>
          <p:cNvPr id="367" name="Google Shape;367;p18"/>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lnSpcReduction="10000"/>
          </a:bodyPr>
          <a:lstStyle/>
          <a:p>
            <a:pPr indent="0" lvl="0" marL="0" marR="4164906" rtl="0" algn="l">
              <a:lnSpc>
                <a:spcPct val="100000"/>
              </a:lnSpc>
              <a:spcBef>
                <a:spcPts val="0"/>
              </a:spcBef>
              <a:spcAft>
                <a:spcPts val="0"/>
              </a:spcAft>
              <a:buSzPts val="1800"/>
              <a:buNone/>
            </a:pPr>
            <a:r>
              <a:t/>
            </a:r>
            <a:endParaRPr sz="1300">
              <a:solidFill>
                <a:schemeClr val="dk1"/>
              </a:solidFill>
              <a:latin typeface="EB Garamond"/>
              <a:ea typeface="EB Garamond"/>
              <a:cs typeface="EB Garamond"/>
              <a:sym typeface="EB Garamond"/>
            </a:endParaRPr>
          </a:p>
          <a:p>
            <a:pPr indent="-342900" lvl="0" marL="457200" marR="4164907" rtl="0" algn="l">
              <a:lnSpc>
                <a:spcPct val="100000"/>
              </a:lnSpc>
              <a:spcBef>
                <a:spcPts val="1000"/>
              </a:spcBef>
              <a:spcAft>
                <a:spcPts val="0"/>
              </a:spcAft>
              <a:buClr>
                <a:schemeClr val="dk1"/>
              </a:buClr>
              <a:buSzPts val="1800"/>
              <a:buFont typeface="EB Garamond"/>
              <a:buChar char="●"/>
            </a:pPr>
            <a:r>
              <a:rPr b="1" lang="en">
                <a:solidFill>
                  <a:schemeClr val="dk1"/>
                </a:solidFill>
                <a:latin typeface="EB Garamond"/>
                <a:ea typeface="EB Garamond"/>
                <a:cs typeface="EB Garamond"/>
                <a:sym typeface="EB Garamond"/>
              </a:rPr>
              <a:t>Social &amp; Service</a:t>
            </a:r>
            <a:endParaRPr b="1">
              <a:solidFill>
                <a:schemeClr val="dk1"/>
              </a:solidFill>
              <a:latin typeface="EB Garamond"/>
              <a:ea typeface="EB Garamond"/>
              <a:cs typeface="EB Garamond"/>
              <a:sym typeface="EB Garamond"/>
            </a:endParaRPr>
          </a:p>
          <a:p>
            <a:pPr indent="-311150" lvl="1" marL="914400" marR="4164906" rtl="0" algn="l">
              <a:lnSpc>
                <a:spcPct val="100000"/>
              </a:lnSpc>
              <a:spcBef>
                <a:spcPts val="1000"/>
              </a:spcBef>
              <a:spcAft>
                <a:spcPts val="0"/>
              </a:spcAft>
              <a:buClr>
                <a:schemeClr val="dk1"/>
              </a:buClr>
              <a:buSzPts val="1300"/>
              <a:buFont typeface="EB Garamond"/>
              <a:buChar char="○"/>
            </a:pPr>
            <a:r>
              <a:rPr lang="en" sz="1300">
                <a:solidFill>
                  <a:schemeClr val="dk1"/>
                </a:solidFill>
                <a:latin typeface="EB Garamond"/>
                <a:ea typeface="EB Garamond"/>
                <a:cs typeface="EB Garamond"/>
                <a:sym typeface="EB Garamond"/>
              </a:rPr>
              <a:t>Event Planning &amp; Management</a:t>
            </a:r>
            <a:endParaRPr sz="1300">
              <a:solidFill>
                <a:schemeClr val="dk1"/>
              </a:solidFill>
              <a:latin typeface="EB Garamond"/>
              <a:ea typeface="EB Garamond"/>
              <a:cs typeface="EB Garamond"/>
              <a:sym typeface="EB Garamond"/>
            </a:endParaRPr>
          </a:p>
          <a:p>
            <a:pPr indent="-311150" lvl="1" marL="914400" marR="4164906" rtl="0" algn="l">
              <a:lnSpc>
                <a:spcPct val="100000"/>
              </a:lnSpc>
              <a:spcBef>
                <a:spcPts val="1000"/>
              </a:spcBef>
              <a:spcAft>
                <a:spcPts val="0"/>
              </a:spcAft>
              <a:buClr>
                <a:schemeClr val="dk1"/>
              </a:buClr>
              <a:buSzPts val="1300"/>
              <a:buFont typeface="EB Garamond"/>
              <a:buChar char="○"/>
            </a:pPr>
            <a:r>
              <a:rPr lang="en" sz="1300">
                <a:solidFill>
                  <a:schemeClr val="dk1"/>
                </a:solidFill>
                <a:latin typeface="EB Garamond"/>
                <a:ea typeface="EB Garamond"/>
                <a:cs typeface="EB Garamond"/>
                <a:sym typeface="EB Garamond"/>
              </a:rPr>
              <a:t>Organizing Philanthropy Events</a:t>
            </a:r>
            <a:endParaRPr sz="1300">
              <a:solidFill>
                <a:schemeClr val="dk1"/>
              </a:solidFill>
              <a:latin typeface="EB Garamond"/>
              <a:ea typeface="EB Garamond"/>
              <a:cs typeface="EB Garamond"/>
              <a:sym typeface="EB Garamond"/>
            </a:endParaRPr>
          </a:p>
          <a:p>
            <a:pPr indent="-311150" lvl="1" marL="914400" marR="4164906" rtl="0" algn="l">
              <a:lnSpc>
                <a:spcPct val="100000"/>
              </a:lnSpc>
              <a:spcBef>
                <a:spcPts val="1000"/>
              </a:spcBef>
              <a:spcAft>
                <a:spcPts val="0"/>
              </a:spcAft>
              <a:buClr>
                <a:schemeClr val="dk1"/>
              </a:buClr>
              <a:buSzPts val="1300"/>
              <a:buFont typeface="EB Garamond"/>
              <a:buChar char="○"/>
            </a:pPr>
            <a:r>
              <a:rPr lang="en" sz="1300">
                <a:solidFill>
                  <a:schemeClr val="dk1"/>
                </a:solidFill>
                <a:latin typeface="EB Garamond"/>
                <a:ea typeface="EB Garamond"/>
                <a:cs typeface="EB Garamond"/>
                <a:sym typeface="EB Garamond"/>
              </a:rPr>
              <a:t>Fundraising For Charity</a:t>
            </a:r>
            <a:endParaRPr sz="1300">
              <a:solidFill>
                <a:schemeClr val="dk1"/>
              </a:solidFill>
              <a:latin typeface="EB Garamond"/>
              <a:ea typeface="EB Garamond"/>
              <a:cs typeface="EB Garamond"/>
              <a:sym typeface="EB Garamond"/>
            </a:endParaRPr>
          </a:p>
          <a:p>
            <a:pPr indent="-311150" lvl="1" marL="914400" marR="4164906" rtl="0" algn="l">
              <a:lnSpc>
                <a:spcPct val="100000"/>
              </a:lnSpc>
              <a:spcBef>
                <a:spcPts val="1000"/>
              </a:spcBef>
              <a:spcAft>
                <a:spcPts val="0"/>
              </a:spcAft>
              <a:buClr>
                <a:schemeClr val="dk1"/>
              </a:buClr>
              <a:buSzPts val="1300"/>
              <a:buFont typeface="EB Garamond"/>
              <a:buChar char="○"/>
            </a:pPr>
            <a:r>
              <a:rPr lang="en" sz="1300">
                <a:solidFill>
                  <a:schemeClr val="dk1"/>
                </a:solidFill>
                <a:latin typeface="EB Garamond"/>
                <a:ea typeface="EB Garamond"/>
                <a:cs typeface="EB Garamond"/>
                <a:sym typeface="EB Garamond"/>
              </a:rPr>
              <a:t>Semester Terms</a:t>
            </a:r>
            <a:endParaRPr sz="1300">
              <a:solidFill>
                <a:schemeClr val="dk1"/>
              </a:solidFill>
              <a:latin typeface="EB Garamond"/>
              <a:ea typeface="EB Garamond"/>
              <a:cs typeface="EB Garamond"/>
              <a:sym typeface="EB Garamond"/>
            </a:endParaRPr>
          </a:p>
          <a:p>
            <a:pPr indent="0" lvl="0" marL="0" marR="4164906" rtl="0" algn="l">
              <a:lnSpc>
                <a:spcPct val="100000"/>
              </a:lnSpc>
              <a:spcBef>
                <a:spcPts val="1000"/>
              </a:spcBef>
              <a:spcAft>
                <a:spcPts val="0"/>
              </a:spcAft>
              <a:buSzPts val="1800"/>
              <a:buNone/>
            </a:pPr>
            <a:r>
              <a:t/>
            </a:r>
            <a:endParaRPr sz="1300">
              <a:solidFill>
                <a:schemeClr val="dk1"/>
              </a:solidFill>
              <a:latin typeface="EB Garamond"/>
              <a:ea typeface="EB Garamond"/>
              <a:cs typeface="EB Garamond"/>
              <a:sym typeface="EB Garamond"/>
            </a:endParaRPr>
          </a:p>
          <a:p>
            <a:pPr indent="0" lvl="0" marL="0" marR="4164907" rtl="0" algn="l">
              <a:lnSpc>
                <a:spcPct val="100000"/>
              </a:lnSpc>
              <a:spcBef>
                <a:spcPts val="1000"/>
              </a:spcBef>
              <a:spcAft>
                <a:spcPts val="0"/>
              </a:spcAft>
              <a:buSzPts val="1800"/>
              <a:buNone/>
            </a:pPr>
            <a:r>
              <a:rPr b="1" lang="en" sz="1400">
                <a:solidFill>
                  <a:schemeClr val="dk1"/>
                </a:solidFill>
                <a:latin typeface="EB Garamond"/>
                <a:ea typeface="EB Garamond"/>
                <a:cs typeface="EB Garamond"/>
                <a:sym typeface="EB Garamond"/>
              </a:rPr>
              <a:t>                In order to apply, you must be a </a:t>
            </a:r>
            <a:endParaRPr b="1" sz="1400">
              <a:solidFill>
                <a:schemeClr val="dk1"/>
              </a:solidFill>
              <a:latin typeface="EB Garamond"/>
              <a:ea typeface="EB Garamond"/>
              <a:cs typeface="EB Garamond"/>
              <a:sym typeface="EB Garamond"/>
            </a:endParaRPr>
          </a:p>
          <a:p>
            <a:pPr indent="0" lvl="0" marL="0" marR="4164907" rtl="0" algn="l">
              <a:lnSpc>
                <a:spcPct val="100000"/>
              </a:lnSpc>
              <a:spcBef>
                <a:spcPts val="1000"/>
              </a:spcBef>
              <a:spcAft>
                <a:spcPts val="0"/>
              </a:spcAft>
              <a:buSzPts val="1800"/>
              <a:buNone/>
            </a:pPr>
            <a:r>
              <a:rPr b="1" lang="en" sz="1400">
                <a:solidFill>
                  <a:schemeClr val="dk1"/>
                </a:solidFill>
                <a:latin typeface="EB Garamond"/>
                <a:ea typeface="EB Garamond"/>
                <a:cs typeface="EB Garamond"/>
                <a:sym typeface="EB Garamond"/>
              </a:rPr>
              <a:t>                      member in good standing! </a:t>
            </a:r>
            <a:endParaRPr b="1" sz="1400">
              <a:solidFill>
                <a:schemeClr val="dk1"/>
              </a:solidFill>
              <a:latin typeface="EB Garamond"/>
              <a:ea typeface="EB Garamond"/>
              <a:cs typeface="EB Garamond"/>
              <a:sym typeface="EB Garamond"/>
            </a:endParaRPr>
          </a:p>
          <a:p>
            <a:pPr indent="0" lvl="0" marL="0" marR="4164907" rtl="0" algn="l">
              <a:lnSpc>
                <a:spcPct val="100000"/>
              </a:lnSpc>
              <a:spcBef>
                <a:spcPts val="1000"/>
              </a:spcBef>
              <a:spcAft>
                <a:spcPts val="1000"/>
              </a:spcAft>
              <a:buSzPts val="1800"/>
              <a:buNone/>
            </a:pPr>
            <a:r>
              <a:t/>
            </a:r>
            <a:endParaRPr sz="1300">
              <a:solidFill>
                <a:schemeClr val="dk1"/>
              </a:solidFill>
              <a:latin typeface="EB Garamond"/>
              <a:ea typeface="EB Garamond"/>
              <a:cs typeface="EB Garamond"/>
              <a:sym typeface="EB Garamond"/>
            </a:endParaRPr>
          </a:p>
        </p:txBody>
      </p:sp>
      <p:cxnSp>
        <p:nvCxnSpPr>
          <p:cNvPr id="368" name="Google Shape;368;p18"/>
          <p:cNvCxnSpPr/>
          <p:nvPr/>
        </p:nvCxnSpPr>
        <p:spPr>
          <a:xfrm>
            <a:off x="873375" y="3407525"/>
            <a:ext cx="2759700" cy="9000"/>
          </a:xfrm>
          <a:prstGeom prst="straightConnector1">
            <a:avLst/>
          </a:prstGeom>
          <a:noFill/>
          <a:ln cap="flat" cmpd="sng" w="19050">
            <a:solidFill>
              <a:schemeClr val="dk2"/>
            </a:solidFill>
            <a:prstDash val="solid"/>
            <a:round/>
            <a:headEnd len="sm" w="sm" type="none"/>
            <a:tailEnd len="sm" w="sm" type="none"/>
          </a:ln>
        </p:spPr>
      </p:cxnSp>
      <p:cxnSp>
        <p:nvCxnSpPr>
          <p:cNvPr id="369" name="Google Shape;369;p18"/>
          <p:cNvCxnSpPr/>
          <p:nvPr/>
        </p:nvCxnSpPr>
        <p:spPr>
          <a:xfrm>
            <a:off x="913425" y="4369825"/>
            <a:ext cx="2679600" cy="9000"/>
          </a:xfrm>
          <a:prstGeom prst="straightConnector1">
            <a:avLst/>
          </a:prstGeom>
          <a:noFill/>
          <a:ln cap="flat" cmpd="sng" w="19050">
            <a:solidFill>
              <a:schemeClr val="dk2"/>
            </a:solidFill>
            <a:prstDash val="solid"/>
            <a:round/>
            <a:headEnd len="sm" w="sm" type="none"/>
            <a:tailEnd len="sm" w="sm" type="none"/>
          </a:ln>
        </p:spPr>
      </p:cxnSp>
      <p:pic>
        <p:nvPicPr>
          <p:cNvPr id="370" name="Google Shape;370;p18"/>
          <p:cNvPicPr preferRelativeResize="0"/>
          <p:nvPr/>
        </p:nvPicPr>
        <p:blipFill rotWithShape="1">
          <a:blip r:embed="rId4">
            <a:alphaModFix/>
          </a:blip>
          <a:srcRect b="0" l="0" r="0" t="0"/>
          <a:stretch/>
        </p:blipFill>
        <p:spPr>
          <a:xfrm>
            <a:off x="4386700" y="1577062"/>
            <a:ext cx="3759775" cy="281982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74" name="Shape 374"/>
        <p:cNvGrpSpPr/>
        <p:nvPr/>
      </p:nvGrpSpPr>
      <p:grpSpPr>
        <a:xfrm>
          <a:off x="0" y="0"/>
          <a:ext cx="0" cy="0"/>
          <a:chOff x="0" y="0"/>
          <a:chExt cx="0" cy="0"/>
        </a:xfrm>
      </p:grpSpPr>
      <p:pic>
        <p:nvPicPr>
          <p:cNvPr id="375" name="Google Shape;375;g37bbcd1a06c_0_0"/>
          <p:cNvPicPr preferRelativeResize="0"/>
          <p:nvPr/>
        </p:nvPicPr>
        <p:blipFill rotWithShape="1">
          <a:blip r:embed="rId3">
            <a:alphaModFix/>
          </a:blip>
          <a:srcRect b="0" l="5555" r="5555" t="0"/>
          <a:stretch/>
        </p:blipFill>
        <p:spPr>
          <a:xfrm>
            <a:off x="0" y="0"/>
            <a:ext cx="9144004" cy="5143502"/>
          </a:xfrm>
          <a:prstGeom prst="rect">
            <a:avLst/>
          </a:prstGeom>
          <a:noFill/>
          <a:ln>
            <a:noFill/>
          </a:ln>
        </p:spPr>
      </p:pic>
      <p:sp>
        <p:nvSpPr>
          <p:cNvPr id="376" name="Google Shape;376;g37bbcd1a06c_0_0"/>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g37bbcd1a06c_0_0"/>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Public Relations Committee</a:t>
            </a:r>
            <a:endParaRPr b="1">
              <a:solidFill>
                <a:schemeClr val="lt1"/>
              </a:solidFill>
              <a:latin typeface="EB Garamond"/>
              <a:ea typeface="EB Garamond"/>
              <a:cs typeface="EB Garamond"/>
              <a:sym typeface="EB Garamond"/>
            </a:endParaRPr>
          </a:p>
        </p:txBody>
      </p:sp>
      <p:sp>
        <p:nvSpPr>
          <p:cNvPr id="378" name="Google Shape;378;g37bbcd1a06c_0_0"/>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0" marR="4164905" rtl="0" algn="l">
              <a:lnSpc>
                <a:spcPct val="100000"/>
              </a:lnSpc>
              <a:spcBef>
                <a:spcPts val="0"/>
              </a:spcBef>
              <a:spcAft>
                <a:spcPts val="0"/>
              </a:spcAft>
              <a:buSzPts val="1800"/>
              <a:buNone/>
            </a:pPr>
            <a:r>
              <a:t/>
            </a:r>
            <a:endParaRPr sz="1300">
              <a:solidFill>
                <a:schemeClr val="dk1"/>
              </a:solidFill>
              <a:latin typeface="EB Garamond"/>
              <a:ea typeface="EB Garamond"/>
              <a:cs typeface="EB Garamond"/>
              <a:sym typeface="EB Garamond"/>
            </a:endParaRPr>
          </a:p>
          <a:p>
            <a:pPr indent="-342900" lvl="0" marL="457200" marR="4164905" rtl="0" algn="l">
              <a:lnSpc>
                <a:spcPct val="100000"/>
              </a:lnSpc>
              <a:spcBef>
                <a:spcPts val="1000"/>
              </a:spcBef>
              <a:spcAft>
                <a:spcPts val="0"/>
              </a:spcAft>
              <a:buClr>
                <a:schemeClr val="dk1"/>
              </a:buClr>
              <a:buSzPts val="1800"/>
              <a:buFont typeface="EB Garamond"/>
              <a:buChar char="●"/>
            </a:pPr>
            <a:r>
              <a:rPr b="1" lang="en">
                <a:solidFill>
                  <a:schemeClr val="dk1"/>
                </a:solidFill>
                <a:latin typeface="EB Garamond"/>
                <a:ea typeface="EB Garamond"/>
                <a:cs typeface="EB Garamond"/>
                <a:sym typeface="EB Garamond"/>
              </a:rPr>
              <a:t>Public Relations</a:t>
            </a:r>
            <a:endParaRPr b="1">
              <a:solidFill>
                <a:schemeClr val="dk1"/>
              </a:solidFill>
              <a:latin typeface="EB Garamond"/>
              <a:ea typeface="EB Garamond"/>
              <a:cs typeface="EB Garamond"/>
              <a:sym typeface="EB Garamond"/>
            </a:endParaRPr>
          </a:p>
          <a:p>
            <a:pPr indent="-330200" lvl="1" marL="914400" marR="4797511" rtl="0" algn="l">
              <a:lnSpc>
                <a:spcPct val="100000"/>
              </a:lnSpc>
              <a:spcBef>
                <a:spcPts val="1000"/>
              </a:spcBef>
              <a:spcAft>
                <a:spcPts val="0"/>
              </a:spcAft>
              <a:buClr>
                <a:schemeClr val="dk1"/>
              </a:buClr>
              <a:buSzPts val="1600"/>
              <a:buFont typeface="EB Garamond"/>
              <a:buChar char="○"/>
            </a:pPr>
            <a:r>
              <a:rPr lang="en" sz="1600">
                <a:solidFill>
                  <a:schemeClr val="dk1"/>
                </a:solidFill>
                <a:latin typeface="EB Garamond"/>
                <a:ea typeface="EB Garamond"/>
                <a:cs typeface="EB Garamond"/>
                <a:sym typeface="EB Garamond"/>
              </a:rPr>
              <a:t>Help with disbursement of merchandise</a:t>
            </a:r>
            <a:endParaRPr sz="1600">
              <a:solidFill>
                <a:schemeClr val="dk1"/>
              </a:solidFill>
              <a:latin typeface="EB Garamond"/>
              <a:ea typeface="EB Garamond"/>
              <a:cs typeface="EB Garamond"/>
              <a:sym typeface="EB Garamond"/>
            </a:endParaRPr>
          </a:p>
          <a:p>
            <a:pPr indent="-330200" lvl="1" marL="914400" marR="4797511" rtl="0" algn="l">
              <a:lnSpc>
                <a:spcPct val="100000"/>
              </a:lnSpc>
              <a:spcBef>
                <a:spcPts val="1000"/>
              </a:spcBef>
              <a:spcAft>
                <a:spcPts val="0"/>
              </a:spcAft>
              <a:buClr>
                <a:schemeClr val="dk1"/>
              </a:buClr>
              <a:buSzPts val="1600"/>
              <a:buFont typeface="EB Garamond"/>
              <a:buChar char="○"/>
            </a:pPr>
            <a:r>
              <a:rPr lang="en" sz="1600">
                <a:solidFill>
                  <a:schemeClr val="dk1"/>
                </a:solidFill>
                <a:latin typeface="EB Garamond"/>
                <a:ea typeface="EB Garamond"/>
                <a:cs typeface="EB Garamond"/>
                <a:sym typeface="EB Garamond"/>
              </a:rPr>
              <a:t>Aid in the timely advertisement of organizational events</a:t>
            </a:r>
            <a:endParaRPr sz="1300">
              <a:solidFill>
                <a:schemeClr val="dk1"/>
              </a:solidFill>
              <a:latin typeface="EB Garamond"/>
              <a:ea typeface="EB Garamond"/>
              <a:cs typeface="EB Garamond"/>
              <a:sym typeface="EB Garamond"/>
            </a:endParaRPr>
          </a:p>
          <a:p>
            <a:pPr indent="0" lvl="0" marL="0" marR="4164905" rtl="0" algn="l">
              <a:lnSpc>
                <a:spcPct val="100000"/>
              </a:lnSpc>
              <a:spcBef>
                <a:spcPts val="1000"/>
              </a:spcBef>
              <a:spcAft>
                <a:spcPts val="0"/>
              </a:spcAft>
              <a:buSzPts val="1800"/>
              <a:buNone/>
            </a:pPr>
            <a:r>
              <a:rPr b="1" lang="en" sz="1400">
                <a:solidFill>
                  <a:schemeClr val="dk1"/>
                </a:solidFill>
                <a:latin typeface="EB Garamond"/>
                <a:ea typeface="EB Garamond"/>
                <a:cs typeface="EB Garamond"/>
                <a:sym typeface="EB Garamond"/>
              </a:rPr>
              <a:t>              Must be current member to apply</a:t>
            </a:r>
            <a:endParaRPr b="1" sz="1400">
              <a:solidFill>
                <a:schemeClr val="dk1"/>
              </a:solidFill>
              <a:latin typeface="EB Garamond"/>
              <a:ea typeface="EB Garamond"/>
              <a:cs typeface="EB Garamond"/>
              <a:sym typeface="EB Garamond"/>
            </a:endParaRPr>
          </a:p>
          <a:p>
            <a:pPr indent="0" lvl="0" marL="0" marR="4164905" rtl="0" algn="l">
              <a:lnSpc>
                <a:spcPct val="100000"/>
              </a:lnSpc>
              <a:spcBef>
                <a:spcPts val="1000"/>
              </a:spcBef>
              <a:spcAft>
                <a:spcPts val="1000"/>
              </a:spcAft>
              <a:buSzPts val="1800"/>
              <a:buNone/>
            </a:pPr>
            <a:r>
              <a:t/>
            </a:r>
            <a:endParaRPr sz="1300">
              <a:solidFill>
                <a:schemeClr val="dk1"/>
              </a:solidFill>
              <a:latin typeface="EB Garamond"/>
              <a:ea typeface="EB Garamond"/>
              <a:cs typeface="EB Garamond"/>
              <a:sym typeface="EB Garamond"/>
            </a:endParaRPr>
          </a:p>
        </p:txBody>
      </p:sp>
      <p:cxnSp>
        <p:nvCxnSpPr>
          <p:cNvPr id="379" name="Google Shape;379;g37bbcd1a06c_0_0"/>
          <p:cNvCxnSpPr/>
          <p:nvPr/>
        </p:nvCxnSpPr>
        <p:spPr>
          <a:xfrm>
            <a:off x="873375" y="3896850"/>
            <a:ext cx="2759700" cy="9000"/>
          </a:xfrm>
          <a:prstGeom prst="straightConnector1">
            <a:avLst/>
          </a:prstGeom>
          <a:noFill/>
          <a:ln cap="flat" cmpd="sng" w="19050">
            <a:solidFill>
              <a:schemeClr val="dk2"/>
            </a:solidFill>
            <a:prstDash val="solid"/>
            <a:round/>
            <a:headEnd len="sm" w="sm" type="none"/>
            <a:tailEnd len="sm" w="sm" type="none"/>
          </a:ln>
        </p:spPr>
      </p:cxnSp>
      <p:cxnSp>
        <p:nvCxnSpPr>
          <p:cNvPr id="380" name="Google Shape;380;g37bbcd1a06c_0_0"/>
          <p:cNvCxnSpPr/>
          <p:nvPr/>
        </p:nvCxnSpPr>
        <p:spPr>
          <a:xfrm>
            <a:off x="873975" y="4227275"/>
            <a:ext cx="2758500" cy="12600"/>
          </a:xfrm>
          <a:prstGeom prst="straightConnector1">
            <a:avLst/>
          </a:prstGeom>
          <a:noFill/>
          <a:ln cap="flat" cmpd="sng" w="19050">
            <a:solidFill>
              <a:schemeClr val="dk2"/>
            </a:solidFill>
            <a:prstDash val="solid"/>
            <a:round/>
            <a:headEnd len="sm" w="sm" type="none"/>
            <a:tailEnd len="sm" w="sm" type="none"/>
          </a:ln>
        </p:spPr>
      </p:cxnSp>
      <p:pic>
        <p:nvPicPr>
          <p:cNvPr id="381" name="Google Shape;381;g37bbcd1a06c_0_0" title="Screenshot 2026-09-01 at 11.09.53 AM.png"/>
          <p:cNvPicPr preferRelativeResize="0"/>
          <p:nvPr/>
        </p:nvPicPr>
        <p:blipFill>
          <a:blip r:embed="rId4">
            <a:alphaModFix/>
          </a:blip>
          <a:stretch>
            <a:fillRect/>
          </a:stretch>
        </p:blipFill>
        <p:spPr>
          <a:xfrm>
            <a:off x="5475075" y="1545763"/>
            <a:ext cx="3252650" cy="2882425"/>
          </a:xfrm>
          <a:prstGeom prst="rect">
            <a:avLst/>
          </a:prstGeom>
          <a:noFill/>
          <a:ln>
            <a:noFill/>
          </a:ln>
        </p:spPr>
      </p:pic>
      <p:pic>
        <p:nvPicPr>
          <p:cNvPr id="382" name="Google Shape;382;g37bbcd1a06c_0_0"/>
          <p:cNvPicPr preferRelativeResize="0"/>
          <p:nvPr/>
        </p:nvPicPr>
        <p:blipFill>
          <a:blip r:embed="rId5">
            <a:alphaModFix/>
          </a:blip>
          <a:stretch>
            <a:fillRect/>
          </a:stretch>
        </p:blipFill>
        <p:spPr>
          <a:xfrm>
            <a:off x="4093125" y="1484500"/>
            <a:ext cx="1690276" cy="300494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86" name="Shape 386"/>
        <p:cNvGrpSpPr/>
        <p:nvPr/>
      </p:nvGrpSpPr>
      <p:grpSpPr>
        <a:xfrm>
          <a:off x="0" y="0"/>
          <a:ext cx="0" cy="0"/>
          <a:chOff x="0" y="0"/>
          <a:chExt cx="0" cy="0"/>
        </a:xfrm>
      </p:grpSpPr>
      <p:pic>
        <p:nvPicPr>
          <p:cNvPr id="387" name="Google Shape;387;g327ca4b2106_1_38"/>
          <p:cNvPicPr preferRelativeResize="0"/>
          <p:nvPr/>
        </p:nvPicPr>
        <p:blipFill rotWithShape="1">
          <a:blip r:embed="rId3">
            <a:alphaModFix/>
          </a:blip>
          <a:srcRect b="0" l="5555" r="5555" t="0"/>
          <a:stretch/>
        </p:blipFill>
        <p:spPr>
          <a:xfrm>
            <a:off x="0" y="0"/>
            <a:ext cx="9144004" cy="5143502"/>
          </a:xfrm>
          <a:prstGeom prst="rect">
            <a:avLst/>
          </a:prstGeom>
          <a:noFill/>
          <a:ln>
            <a:noFill/>
          </a:ln>
        </p:spPr>
      </p:pic>
      <p:sp>
        <p:nvSpPr>
          <p:cNvPr id="388" name="Google Shape;388;g327ca4b2106_1_38"/>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g327ca4b2106_1_38"/>
          <p:cNvSpPr txBox="1"/>
          <p:nvPr>
            <p:ph idx="4294967295" type="title"/>
          </p:nvPr>
        </p:nvSpPr>
        <p:spPr>
          <a:xfrm>
            <a:off x="311700" y="445025"/>
            <a:ext cx="8520600" cy="572700"/>
          </a:xfrm>
          <a:prstGeom prst="rect">
            <a:avLst/>
          </a:prstGeom>
          <a:solidFill>
            <a:srgbClr val="999999">
              <a:alpha val="91373"/>
            </a:srgbClr>
          </a:solidFill>
          <a:ln>
            <a:noFill/>
          </a:ln>
        </p:spPr>
        <p:txBody>
          <a:bodyPr anchorCtr="0" anchor="t"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b="1" lang="en">
                <a:solidFill>
                  <a:schemeClr val="lt1"/>
                </a:solidFill>
                <a:latin typeface="EB Garamond"/>
                <a:ea typeface="EB Garamond"/>
                <a:cs typeface="EB Garamond"/>
                <a:sym typeface="EB Garamond"/>
              </a:rPr>
              <a:t>Upcoming Events</a:t>
            </a:r>
            <a:endParaRPr b="1">
              <a:solidFill>
                <a:schemeClr val="lt1"/>
              </a:solidFill>
              <a:latin typeface="EB Garamond"/>
              <a:ea typeface="EB Garamond"/>
              <a:cs typeface="EB Garamond"/>
              <a:sym typeface="EB Garamond"/>
            </a:endParaRPr>
          </a:p>
          <a:p>
            <a:pPr indent="0" lvl="0" marL="0" rtl="0" algn="l">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a:p>
            <a:pPr indent="0" lvl="0" marL="0" rtl="0" algn="ctr">
              <a:lnSpc>
                <a:spcPct val="100000"/>
              </a:lnSpc>
              <a:spcBef>
                <a:spcPts val="0"/>
              </a:spcBef>
              <a:spcAft>
                <a:spcPts val="0"/>
              </a:spcAft>
              <a:buSzPct val="111111"/>
              <a:buNone/>
            </a:pPr>
            <a:r>
              <a:t/>
            </a:r>
            <a:endParaRPr>
              <a:solidFill>
                <a:schemeClr val="lt1"/>
              </a:solidFill>
              <a:latin typeface="EB Garamond"/>
              <a:ea typeface="EB Garamond"/>
              <a:cs typeface="EB Garamond"/>
              <a:sym typeface="EB Garamond"/>
            </a:endParaRPr>
          </a:p>
        </p:txBody>
      </p:sp>
      <p:sp>
        <p:nvSpPr>
          <p:cNvPr id="390" name="Google Shape;390;g327ca4b2106_1_38"/>
          <p:cNvSpPr txBox="1"/>
          <p:nvPr>
            <p:ph idx="4294967295" type="body"/>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fontScale="92500" lnSpcReduction="20000"/>
          </a:bodyPr>
          <a:lstStyle/>
          <a:p>
            <a:pPr indent="-369570" lvl="0" marL="457200" rtl="0" algn="l">
              <a:lnSpc>
                <a:spcPct val="115000"/>
              </a:lnSpc>
              <a:spcBef>
                <a:spcPts val="1000"/>
              </a:spcBef>
              <a:spcAft>
                <a:spcPts val="0"/>
              </a:spcAft>
              <a:buClr>
                <a:schemeClr val="dk1"/>
              </a:buClr>
              <a:buSzPct val="100000"/>
              <a:buFont typeface="EB Garamond"/>
              <a:buChar char="●"/>
            </a:pPr>
            <a:r>
              <a:rPr lang="en" sz="2400">
                <a:solidFill>
                  <a:schemeClr val="dk1"/>
                </a:solidFill>
                <a:latin typeface="EB Garamond"/>
                <a:ea typeface="EB Garamond"/>
                <a:cs typeface="EB Garamond"/>
                <a:sym typeface="EB Garamond"/>
              </a:rPr>
              <a:t>Sweet Eugene’s Profit Share. </a:t>
            </a:r>
            <a:r>
              <a:rPr b="1" lang="en" sz="2400">
                <a:solidFill>
                  <a:schemeClr val="dk1"/>
                </a:solidFill>
                <a:latin typeface="EB Garamond"/>
                <a:ea typeface="EB Garamond"/>
                <a:cs typeface="EB Garamond"/>
                <a:sym typeface="EB Garamond"/>
              </a:rPr>
              <a:t>9/8, 2-7 pm</a:t>
            </a:r>
            <a:endParaRPr b="1" sz="2400">
              <a:solidFill>
                <a:schemeClr val="dk1"/>
              </a:solidFill>
              <a:latin typeface="EB Garamond"/>
              <a:ea typeface="EB Garamond"/>
              <a:cs typeface="EB Garamond"/>
              <a:sym typeface="EB Garamond"/>
            </a:endParaRPr>
          </a:p>
          <a:p>
            <a:pPr indent="-369570" lvl="1" marL="914400" rtl="0" algn="l">
              <a:lnSpc>
                <a:spcPct val="115000"/>
              </a:lnSpc>
              <a:spcBef>
                <a:spcPts val="1000"/>
              </a:spcBef>
              <a:spcAft>
                <a:spcPts val="0"/>
              </a:spcAft>
              <a:buClr>
                <a:schemeClr val="dk1"/>
              </a:buClr>
              <a:buSzPct val="100000"/>
              <a:buFont typeface="EB Garamond"/>
              <a:buChar char="○"/>
            </a:pPr>
            <a:r>
              <a:rPr lang="en" sz="2400">
                <a:solidFill>
                  <a:schemeClr val="dk1"/>
                </a:solidFill>
                <a:latin typeface="EB Garamond"/>
                <a:ea typeface="EB Garamond"/>
                <a:cs typeface="EB Garamond"/>
                <a:sym typeface="EB Garamond"/>
              </a:rPr>
              <a:t>This is a </a:t>
            </a:r>
            <a:r>
              <a:rPr lang="en" sz="2400">
                <a:solidFill>
                  <a:schemeClr val="dk1"/>
                </a:solidFill>
                <a:latin typeface="EB Garamond"/>
                <a:ea typeface="EB Garamond"/>
                <a:cs typeface="EB Garamond"/>
                <a:sym typeface="EB Garamond"/>
              </a:rPr>
              <a:t>fundraiser</a:t>
            </a:r>
            <a:r>
              <a:rPr lang="en" sz="2400">
                <a:solidFill>
                  <a:schemeClr val="dk1"/>
                </a:solidFill>
                <a:latin typeface="EB Garamond"/>
                <a:ea typeface="EB Garamond"/>
                <a:cs typeface="EB Garamond"/>
                <a:sym typeface="EB Garamond"/>
              </a:rPr>
              <a:t> for the Pre-Law Society, this will count as a social point.</a:t>
            </a:r>
            <a:endParaRPr sz="2400">
              <a:solidFill>
                <a:schemeClr val="dk1"/>
              </a:solidFill>
              <a:latin typeface="EB Garamond"/>
              <a:ea typeface="EB Garamond"/>
              <a:cs typeface="EB Garamond"/>
              <a:sym typeface="EB Garamond"/>
            </a:endParaRPr>
          </a:p>
          <a:p>
            <a:pPr indent="-369570" lvl="1" marL="914400" rtl="0" algn="l">
              <a:lnSpc>
                <a:spcPct val="115000"/>
              </a:lnSpc>
              <a:spcBef>
                <a:spcPts val="1000"/>
              </a:spcBef>
              <a:spcAft>
                <a:spcPts val="0"/>
              </a:spcAft>
              <a:buClr>
                <a:schemeClr val="dk1"/>
              </a:buClr>
              <a:buSzPct val="100000"/>
              <a:buFont typeface="EB Garamond"/>
              <a:buChar char="○"/>
            </a:pPr>
            <a:r>
              <a:rPr b="1" lang="en" sz="2400">
                <a:solidFill>
                  <a:schemeClr val="dk1"/>
                </a:solidFill>
                <a:latin typeface="EB Garamond"/>
                <a:ea typeface="EB Garamond"/>
                <a:cs typeface="EB Garamond"/>
                <a:sym typeface="EB Garamond"/>
              </a:rPr>
              <a:t>From 5-7 pm </a:t>
            </a:r>
            <a:r>
              <a:rPr lang="en" sz="2400">
                <a:solidFill>
                  <a:schemeClr val="dk1"/>
                </a:solidFill>
                <a:latin typeface="EB Garamond"/>
                <a:ea typeface="EB Garamond"/>
                <a:cs typeface="EB Garamond"/>
                <a:sym typeface="EB Garamond"/>
              </a:rPr>
              <a:t>t</a:t>
            </a:r>
            <a:r>
              <a:rPr lang="en" sz="2400">
                <a:solidFill>
                  <a:schemeClr val="dk1"/>
                </a:solidFill>
                <a:latin typeface="EB Garamond"/>
                <a:ea typeface="EB Garamond"/>
                <a:cs typeface="EB Garamond"/>
                <a:sym typeface="EB Garamond"/>
              </a:rPr>
              <a:t>here will be a tab for attendees to purchase drinks, first come first serve, officers will be there at this time as well</a:t>
            </a:r>
            <a:endParaRPr sz="2400">
              <a:solidFill>
                <a:schemeClr val="dk1"/>
              </a:solidFill>
              <a:latin typeface="EB Garamond"/>
              <a:ea typeface="EB Garamond"/>
              <a:cs typeface="EB Garamond"/>
              <a:sym typeface="EB Garamond"/>
            </a:endParaRPr>
          </a:p>
          <a:p>
            <a:pPr indent="-369570" lvl="0" marL="457200" rtl="0" algn="l">
              <a:lnSpc>
                <a:spcPct val="115000"/>
              </a:lnSpc>
              <a:spcBef>
                <a:spcPts val="1000"/>
              </a:spcBef>
              <a:spcAft>
                <a:spcPts val="0"/>
              </a:spcAft>
              <a:buClr>
                <a:schemeClr val="dk1"/>
              </a:buClr>
              <a:buSzPct val="100000"/>
              <a:buFont typeface="EB Garamond"/>
              <a:buChar char="●"/>
            </a:pPr>
            <a:r>
              <a:rPr lang="en" sz="2400">
                <a:solidFill>
                  <a:schemeClr val="dk1"/>
                </a:solidFill>
                <a:latin typeface="EB Garamond"/>
                <a:ea typeface="EB Garamond"/>
                <a:cs typeface="EB Garamond"/>
                <a:sym typeface="EB Garamond"/>
              </a:rPr>
              <a:t>TAMU Law</a:t>
            </a:r>
            <a:r>
              <a:rPr b="1" lang="en" sz="2400">
                <a:solidFill>
                  <a:schemeClr val="dk1"/>
                </a:solidFill>
                <a:latin typeface="EB Garamond"/>
                <a:ea typeface="EB Garamond"/>
                <a:cs typeface="EB Garamond"/>
                <a:sym typeface="EB Garamond"/>
              </a:rPr>
              <a:t>, 9/9, 5:30 pm, </a:t>
            </a:r>
            <a:r>
              <a:rPr lang="en" sz="2400">
                <a:solidFill>
                  <a:schemeClr val="dk1"/>
                </a:solidFill>
                <a:latin typeface="EB Garamond"/>
                <a:ea typeface="EB Garamond"/>
                <a:cs typeface="EB Garamond"/>
                <a:sym typeface="EB Garamond"/>
              </a:rPr>
              <a:t>RT 601</a:t>
            </a:r>
            <a:endParaRPr sz="2400">
              <a:solidFill>
                <a:schemeClr val="dk1"/>
              </a:solidFill>
              <a:latin typeface="EB Garamond"/>
              <a:ea typeface="EB Garamond"/>
              <a:cs typeface="EB Garamond"/>
              <a:sym typeface="EB Garamond"/>
            </a:endParaRPr>
          </a:p>
          <a:p>
            <a:pPr indent="-369570" lvl="1" marL="914400" rtl="0" algn="l">
              <a:lnSpc>
                <a:spcPct val="115000"/>
              </a:lnSpc>
              <a:spcBef>
                <a:spcPts val="0"/>
              </a:spcBef>
              <a:spcAft>
                <a:spcPts val="0"/>
              </a:spcAft>
              <a:buClr>
                <a:schemeClr val="dk1"/>
              </a:buClr>
              <a:buSzPct val="100000"/>
              <a:buFont typeface="EB Garamond"/>
              <a:buChar char="○"/>
            </a:pPr>
            <a:r>
              <a:rPr b="1" lang="en" sz="2400">
                <a:solidFill>
                  <a:schemeClr val="dk1"/>
                </a:solidFill>
                <a:latin typeface="EB Garamond"/>
                <a:ea typeface="EB Garamond"/>
                <a:cs typeface="EB Garamond"/>
                <a:sym typeface="EB Garamond"/>
              </a:rPr>
              <a:t> </a:t>
            </a:r>
            <a:r>
              <a:rPr lang="en" sz="2400">
                <a:solidFill>
                  <a:schemeClr val="dk1"/>
                </a:solidFill>
                <a:latin typeface="EB Garamond"/>
                <a:ea typeface="EB Garamond"/>
                <a:cs typeface="EB Garamond"/>
                <a:sym typeface="EB Garamond"/>
              </a:rPr>
              <a:t>Everyone is welcome to attend (member or not)</a:t>
            </a:r>
            <a:endParaRPr sz="2400">
              <a:solidFill>
                <a:schemeClr val="dk1"/>
              </a:solidFill>
              <a:latin typeface="EB Garamond"/>
              <a:ea typeface="EB Garamond"/>
              <a:cs typeface="EB Garamond"/>
              <a:sym typeface="EB Garamond"/>
            </a:endParaRPr>
          </a:p>
          <a:p>
            <a:pPr indent="-369570" lvl="1" marL="914400" rtl="0" algn="l">
              <a:lnSpc>
                <a:spcPct val="115000"/>
              </a:lnSpc>
              <a:spcBef>
                <a:spcPts val="0"/>
              </a:spcBef>
              <a:spcAft>
                <a:spcPts val="0"/>
              </a:spcAft>
              <a:buClr>
                <a:schemeClr val="dk1"/>
              </a:buClr>
              <a:buSzPct val="100000"/>
              <a:buFont typeface="EB Garamond"/>
              <a:buChar char="○"/>
            </a:pPr>
            <a:r>
              <a:rPr lang="en" sz="2400">
                <a:solidFill>
                  <a:schemeClr val="dk1"/>
                </a:solidFill>
                <a:latin typeface="EB Garamond"/>
                <a:ea typeface="EB Garamond"/>
                <a:cs typeface="EB Garamond"/>
                <a:sym typeface="EB Garamond"/>
              </a:rPr>
              <a:t>Member Applications will close on the following Sunday (9/13)</a:t>
            </a:r>
            <a:endParaRPr sz="2400">
              <a:solidFill>
                <a:schemeClr val="dk1"/>
              </a:solidFill>
              <a:latin typeface="EB Garamond"/>
              <a:ea typeface="EB Garamond"/>
              <a:cs typeface="EB Garamond"/>
              <a:sym typeface="EB Garamond"/>
            </a:endParaRPr>
          </a:p>
          <a:p>
            <a:pPr indent="-234506" lvl="0" marL="457200" rtl="0" algn="l">
              <a:lnSpc>
                <a:spcPct val="100000"/>
              </a:lnSpc>
              <a:spcBef>
                <a:spcPts val="1000"/>
              </a:spcBef>
              <a:spcAft>
                <a:spcPts val="0"/>
              </a:spcAft>
              <a:buClr>
                <a:schemeClr val="dk1"/>
              </a:buClr>
              <a:buSzPct val="100000"/>
              <a:buFont typeface="EB Garamond"/>
              <a:buChar char="●"/>
            </a:pPr>
            <a:r>
              <a:t/>
            </a:r>
            <a:endParaRPr b="1" sz="100">
              <a:solidFill>
                <a:schemeClr val="dk1"/>
              </a:solidFill>
              <a:latin typeface="EB Garamond"/>
              <a:ea typeface="EB Garamond"/>
              <a:cs typeface="EB Garamond"/>
              <a:sym typeface="EB Garamon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394" name="Shape 394"/>
        <p:cNvGrpSpPr/>
        <p:nvPr/>
      </p:nvGrpSpPr>
      <p:grpSpPr>
        <a:xfrm>
          <a:off x="0" y="0"/>
          <a:ext cx="0" cy="0"/>
          <a:chOff x="0" y="0"/>
          <a:chExt cx="0" cy="0"/>
        </a:xfrm>
      </p:grpSpPr>
      <p:pic>
        <p:nvPicPr>
          <p:cNvPr id="395" name="Google Shape;395;p21"/>
          <p:cNvPicPr preferRelativeResize="0"/>
          <p:nvPr/>
        </p:nvPicPr>
        <p:blipFill rotWithShape="1">
          <a:blip r:embed="rId3">
            <a:alphaModFix/>
          </a:blip>
          <a:srcRect b="0" l="5554" r="5554" t="0"/>
          <a:stretch/>
        </p:blipFill>
        <p:spPr>
          <a:xfrm>
            <a:off x="0" y="0"/>
            <a:ext cx="9144003" cy="5143501"/>
          </a:xfrm>
          <a:prstGeom prst="rect">
            <a:avLst/>
          </a:prstGeom>
          <a:noFill/>
          <a:ln>
            <a:noFill/>
          </a:ln>
        </p:spPr>
      </p:pic>
      <p:sp>
        <p:nvSpPr>
          <p:cNvPr id="396" name="Google Shape;396;p21"/>
          <p:cNvSpPr/>
          <p:nvPr/>
        </p:nvSpPr>
        <p:spPr>
          <a:xfrm>
            <a:off x="13" y="0"/>
            <a:ext cx="9144000" cy="5143500"/>
          </a:xfrm>
          <a:prstGeom prst="rect">
            <a:avLst/>
          </a:prstGeom>
          <a:solidFill>
            <a:srgbClr val="500000">
              <a:alpha val="71765"/>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7" name="Google Shape;397;p21"/>
          <p:cNvSpPr txBox="1"/>
          <p:nvPr>
            <p:ph type="ctrTitle"/>
          </p:nvPr>
        </p:nvSpPr>
        <p:spPr>
          <a:xfrm>
            <a:off x="311700" y="445025"/>
            <a:ext cx="8520600" cy="572700"/>
          </a:xfrm>
          <a:prstGeom prst="rect">
            <a:avLst/>
          </a:prstGeom>
          <a:solidFill>
            <a:srgbClr val="999999">
              <a:alpha val="91373"/>
            </a:srgbClr>
          </a:solidFill>
          <a:ln>
            <a:noFill/>
          </a:ln>
        </p:spPr>
        <p:txBody>
          <a:bodyPr anchorCtr="0" anchor="b" bIns="91425" lIns="91425" spcFirstLastPara="1" rIns="91425" wrap="square" tIns="91425">
            <a:noAutofit/>
          </a:bodyPr>
          <a:lstStyle/>
          <a:p>
            <a:pPr indent="0" lvl="0" marL="0" rtl="0" algn="ctr">
              <a:lnSpc>
                <a:spcPct val="100000"/>
              </a:lnSpc>
              <a:spcBef>
                <a:spcPts val="0"/>
              </a:spcBef>
              <a:spcAft>
                <a:spcPts val="0"/>
              </a:spcAft>
              <a:buSzPts val="990"/>
              <a:buNone/>
            </a:pPr>
            <a:r>
              <a:rPr b="1" lang="en" sz="3080">
                <a:solidFill>
                  <a:schemeClr val="lt1"/>
                </a:solidFill>
                <a:latin typeface="EB Garamond"/>
                <a:ea typeface="EB Garamond"/>
                <a:cs typeface="EB Garamond"/>
                <a:sym typeface="EB Garamond"/>
              </a:rPr>
              <a:t>Membership Application</a:t>
            </a:r>
            <a:endParaRPr b="1" sz="3080">
              <a:solidFill>
                <a:schemeClr val="lt1"/>
              </a:solidFill>
              <a:latin typeface="EB Garamond"/>
              <a:ea typeface="EB Garamond"/>
              <a:cs typeface="EB Garamond"/>
              <a:sym typeface="EB Garamond"/>
            </a:endParaRPr>
          </a:p>
        </p:txBody>
      </p:sp>
      <p:sp>
        <p:nvSpPr>
          <p:cNvPr id="398" name="Google Shape;398;p21"/>
          <p:cNvSpPr txBox="1"/>
          <p:nvPr>
            <p:ph idx="1" type="subTitle"/>
          </p:nvPr>
        </p:nvSpPr>
        <p:spPr>
          <a:xfrm>
            <a:off x="311700" y="1281175"/>
            <a:ext cx="8520600" cy="3411600"/>
          </a:xfrm>
          <a:prstGeom prst="rect">
            <a:avLst/>
          </a:prstGeom>
          <a:solidFill>
            <a:srgbClr val="FFFFFF">
              <a:alpha val="80000"/>
            </a:srgbClr>
          </a:solidFill>
          <a:ln>
            <a:noFill/>
          </a:ln>
        </p:spPr>
        <p:txBody>
          <a:bodyPr anchorCtr="0" anchor="t" bIns="91425" lIns="91425" spcFirstLastPara="1" rIns="91425" wrap="square" tIns="91425">
            <a:normAutofit/>
          </a:bodyPr>
          <a:lstStyle/>
          <a:p>
            <a:pPr indent="0" lvl="0" marL="457200" marR="4164907" rtl="0" algn="l">
              <a:lnSpc>
                <a:spcPct val="100000"/>
              </a:lnSpc>
              <a:spcBef>
                <a:spcPts val="0"/>
              </a:spcBef>
              <a:spcAft>
                <a:spcPts val="1000"/>
              </a:spcAft>
              <a:buSzPts val="2800"/>
              <a:buNone/>
            </a:pPr>
            <a:r>
              <a:rPr lang="en">
                <a:solidFill>
                  <a:schemeClr val="dk1"/>
                </a:solidFill>
                <a:latin typeface="EB Garamond"/>
                <a:ea typeface="EB Garamond"/>
                <a:cs typeface="EB Garamond"/>
                <a:sym typeface="EB Garamond"/>
              </a:rPr>
              <a:t>              </a:t>
            </a:r>
            <a:endParaRPr>
              <a:solidFill>
                <a:schemeClr val="dk1"/>
              </a:solidFill>
              <a:latin typeface="EB Garamond"/>
              <a:ea typeface="EB Garamond"/>
              <a:cs typeface="EB Garamond"/>
              <a:sym typeface="EB Garamond"/>
            </a:endParaRPr>
          </a:p>
        </p:txBody>
      </p:sp>
      <p:sp>
        <p:nvSpPr>
          <p:cNvPr id="399" name="Google Shape;399;p21"/>
          <p:cNvSpPr txBox="1"/>
          <p:nvPr/>
        </p:nvSpPr>
        <p:spPr>
          <a:xfrm>
            <a:off x="600975" y="1458575"/>
            <a:ext cx="3774900" cy="29193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900"/>
              <a:buFont typeface="Arial"/>
              <a:buNone/>
            </a:pPr>
            <a:r>
              <a:rPr b="0" i="0" lang="en" sz="2900" u="none" cap="none" strike="noStrike">
                <a:solidFill>
                  <a:schemeClr val="dk1"/>
                </a:solidFill>
                <a:latin typeface="EB Garamond"/>
                <a:ea typeface="EB Garamond"/>
                <a:cs typeface="EB Garamond"/>
                <a:sym typeface="EB Garamond"/>
              </a:rPr>
              <a:t>You can also apply on our website!</a:t>
            </a:r>
            <a:endParaRPr b="0" i="0" sz="29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EB Garamond"/>
              <a:ea typeface="EB Garamond"/>
              <a:cs typeface="EB Garamond"/>
              <a:sym typeface="EB Garamond"/>
            </a:endParaRPr>
          </a:p>
          <a:p>
            <a:pPr indent="0" lvl="0" marL="0" marR="0" rtl="0" algn="ctr">
              <a:lnSpc>
                <a:spcPct val="100000"/>
              </a:lnSpc>
              <a:spcBef>
                <a:spcPts val="0"/>
              </a:spcBef>
              <a:spcAft>
                <a:spcPts val="0"/>
              </a:spcAft>
              <a:buClr>
                <a:srgbClr val="000000"/>
              </a:buClr>
              <a:buSzPts val="1600"/>
              <a:buFont typeface="Arial"/>
              <a:buNone/>
            </a:pPr>
            <a:r>
              <a:rPr b="1" i="0" lang="en" sz="1600" u="none" cap="none" strike="noStrike">
                <a:solidFill>
                  <a:schemeClr val="dk1"/>
                </a:solidFill>
                <a:latin typeface="EB Garamond"/>
                <a:ea typeface="EB Garamond"/>
                <a:cs typeface="EB Garamond"/>
                <a:sym typeface="EB Garamond"/>
              </a:rPr>
              <a:t>www.tamuprelaw.com</a:t>
            </a:r>
            <a:endParaRPr b="1" i="0" sz="1600" u="none" cap="none" strike="noStrike">
              <a:solidFill>
                <a:schemeClr val="dk1"/>
              </a:solidFill>
              <a:latin typeface="EB Garamond"/>
              <a:ea typeface="EB Garamond"/>
              <a:cs typeface="EB Garamond"/>
              <a:sym typeface="EB Garamond"/>
            </a:endParaRPr>
          </a:p>
        </p:txBody>
      </p:sp>
      <p:pic>
        <p:nvPicPr>
          <p:cNvPr id="400" name="Google Shape;400;p21"/>
          <p:cNvPicPr preferRelativeResize="0"/>
          <p:nvPr/>
        </p:nvPicPr>
        <p:blipFill>
          <a:blip r:embed="rId4">
            <a:alphaModFix/>
          </a:blip>
          <a:stretch>
            <a:fillRect/>
          </a:stretch>
        </p:blipFill>
        <p:spPr>
          <a:xfrm>
            <a:off x="5554125" y="1567700"/>
            <a:ext cx="2729325" cy="270105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00000"/>
        </a:solidFill>
      </p:bgPr>
    </p:bg>
    <p:spTree>
      <p:nvGrpSpPr>
        <p:cNvPr id="404" name="Shape 404"/>
        <p:cNvGrpSpPr/>
        <p:nvPr/>
      </p:nvGrpSpPr>
      <p:grpSpPr>
        <a:xfrm>
          <a:off x="0" y="0"/>
          <a:ext cx="0" cy="0"/>
          <a:chOff x="0" y="0"/>
          <a:chExt cx="0" cy="0"/>
        </a:xfrm>
      </p:grpSpPr>
      <p:pic>
        <p:nvPicPr>
          <p:cNvPr id="405" name="Google Shape;405;g32806e5510e_0_0"/>
          <p:cNvPicPr preferRelativeResize="0"/>
          <p:nvPr/>
        </p:nvPicPr>
        <p:blipFill rotWithShape="1">
          <a:blip r:embed="rId3">
            <a:alphaModFix/>
          </a:blip>
          <a:srcRect b="0" l="5555" r="5555" t="0"/>
          <a:stretch/>
        </p:blipFill>
        <p:spPr>
          <a:xfrm>
            <a:off x="0" y="0"/>
            <a:ext cx="9144004" cy="5143502"/>
          </a:xfrm>
          <a:prstGeom prst="rect">
            <a:avLst/>
          </a:prstGeom>
          <a:noFill/>
          <a:ln>
            <a:noFill/>
          </a:ln>
        </p:spPr>
      </p:pic>
      <p:sp>
        <p:nvSpPr>
          <p:cNvPr id="406" name="Google Shape;406;g32806e5510e_0_0"/>
          <p:cNvSpPr/>
          <p:nvPr/>
        </p:nvSpPr>
        <p:spPr>
          <a:xfrm>
            <a:off x="13" y="0"/>
            <a:ext cx="9144000" cy="5143500"/>
          </a:xfrm>
          <a:prstGeom prst="rect">
            <a:avLst/>
          </a:prstGeom>
          <a:solidFill>
            <a:srgbClr val="500000">
              <a:alpha val="72157"/>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g32806e5510e_0_0"/>
          <p:cNvSpPr txBox="1"/>
          <p:nvPr>
            <p:ph idx="1" type="subTitle"/>
          </p:nvPr>
        </p:nvSpPr>
        <p:spPr>
          <a:xfrm>
            <a:off x="1914900" y="3784625"/>
            <a:ext cx="5314200" cy="792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SzPts val="2800"/>
              <a:buNone/>
            </a:pPr>
            <a:r>
              <a:rPr b="1" lang="en" sz="3500">
                <a:solidFill>
                  <a:srgbClr val="FFFFFF"/>
                </a:solidFill>
                <a:latin typeface="EB Garamond"/>
                <a:ea typeface="EB Garamond"/>
                <a:cs typeface="EB Garamond"/>
                <a:sym typeface="EB Garamond"/>
              </a:rPr>
              <a:t>Thank you!</a:t>
            </a:r>
            <a:endParaRPr b="1" sz="3500">
              <a:solidFill>
                <a:srgbClr val="FFFFFF"/>
              </a:solidFill>
              <a:latin typeface="EB Garamond"/>
              <a:ea typeface="EB Garamond"/>
              <a:cs typeface="EB Garamond"/>
              <a:sym typeface="EB Garamond"/>
            </a:endParaRPr>
          </a:p>
          <a:p>
            <a:pPr indent="0" lvl="0" marL="0" rtl="0" algn="ctr">
              <a:lnSpc>
                <a:spcPct val="90000"/>
              </a:lnSpc>
              <a:spcBef>
                <a:spcPts val="0"/>
              </a:spcBef>
              <a:spcAft>
                <a:spcPts val="0"/>
              </a:spcAft>
              <a:buSzPts val="2800"/>
              <a:buNone/>
            </a:pPr>
            <a:r>
              <a:rPr b="1" lang="en" sz="2032">
                <a:solidFill>
                  <a:srgbClr val="FFFFFF"/>
                </a:solidFill>
                <a:latin typeface="EB Garamond"/>
                <a:ea typeface="EB Garamond"/>
                <a:cs typeface="EB Garamond"/>
                <a:sym typeface="EB Garamond"/>
              </a:rPr>
              <a:t>Applications close 9/13</a:t>
            </a:r>
            <a:endParaRPr b="1" sz="2032">
              <a:solidFill>
                <a:srgbClr val="FFFFFF"/>
              </a:solidFill>
              <a:latin typeface="EB Garamond"/>
              <a:ea typeface="EB Garamond"/>
              <a:cs typeface="EB Garamond"/>
              <a:sym typeface="EB Garamond"/>
            </a:endParaRPr>
          </a:p>
        </p:txBody>
      </p:sp>
      <p:pic>
        <p:nvPicPr>
          <p:cNvPr id="408" name="Google Shape;408;g32806e5510e_0_0"/>
          <p:cNvPicPr preferRelativeResize="0"/>
          <p:nvPr/>
        </p:nvPicPr>
        <p:blipFill rotWithShape="1">
          <a:blip r:embed="rId4">
            <a:alphaModFix/>
          </a:blip>
          <a:srcRect b="0" l="0" r="0" t="0"/>
          <a:stretch/>
        </p:blipFill>
        <p:spPr>
          <a:xfrm>
            <a:off x="3066350" y="606525"/>
            <a:ext cx="3011349" cy="301134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